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7" r:id="rId4"/>
    <p:sldId id="263" r:id="rId5"/>
    <p:sldId id="274" r:id="rId6"/>
    <p:sldId id="273" r:id="rId7"/>
    <p:sldId id="257" r:id="rId8"/>
    <p:sldId id="277" r:id="rId9"/>
    <p:sldId id="278" r:id="rId10"/>
    <p:sldId id="279" r:id="rId11"/>
    <p:sldId id="280" r:id="rId12"/>
    <p:sldId id="281" r:id="rId13"/>
    <p:sldId id="282" r:id="rId14"/>
    <p:sldId id="270" r:id="rId15"/>
    <p:sldId id="283" r:id="rId16"/>
    <p:sldId id="268" r:id="rId17"/>
    <p:sldId id="269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474" autoAdjust="0"/>
    <p:restoredTop sz="94660"/>
  </p:normalViewPr>
  <p:slideViewPr>
    <p:cSldViewPr snapToGrid="0">
      <p:cViewPr>
        <p:scale>
          <a:sx n="72" d="100"/>
          <a:sy n="72" d="100"/>
        </p:scale>
        <p:origin x="208" y="5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AA7C9-F3BD-46B6-95A7-13D919F759AF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1E58B-C6D2-41FD-A732-3BF9D45A5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850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AA7C9-F3BD-46B6-95A7-13D919F759AF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1E58B-C6D2-41FD-A732-3BF9D45A5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332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AA7C9-F3BD-46B6-95A7-13D919F759AF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1E58B-C6D2-41FD-A732-3BF9D45A5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759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AA7C9-F3BD-46B6-95A7-13D919F759AF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1E58B-C6D2-41FD-A732-3BF9D45A5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608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AA7C9-F3BD-46B6-95A7-13D919F759AF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1E58B-C6D2-41FD-A732-3BF9D45A5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712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AA7C9-F3BD-46B6-95A7-13D919F759AF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1E58B-C6D2-41FD-A732-3BF9D45A5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185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AA7C9-F3BD-46B6-95A7-13D919F759AF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1E58B-C6D2-41FD-A732-3BF9D45A5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404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AA7C9-F3BD-46B6-95A7-13D919F759AF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1E58B-C6D2-41FD-A732-3BF9D45A5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218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AA7C9-F3BD-46B6-95A7-13D919F759AF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1E58B-C6D2-41FD-A732-3BF9D45A5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362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AA7C9-F3BD-46B6-95A7-13D919F759AF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1E58B-C6D2-41FD-A732-3BF9D45A5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37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AA7C9-F3BD-46B6-95A7-13D919F759AF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A1E58B-C6D2-41FD-A732-3BF9D45A5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708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0AA7C9-F3BD-46B6-95A7-13D919F759AF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A1E58B-C6D2-41FD-A732-3BF9D45A5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851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2491" y="11672"/>
            <a:ext cx="11498157" cy="1325563"/>
          </a:xfrm>
        </p:spPr>
        <p:txBody>
          <a:bodyPr>
            <a:normAutofit/>
          </a:bodyPr>
          <a:lstStyle/>
          <a:p>
            <a:r>
              <a:rPr lang="en-US" sz="4000" b="1" dirty="0" err="1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</a:rPr>
              <a:t>StackSet</a:t>
            </a:r>
            <a:r>
              <a:rPr lang="en-US" sz="4000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</a:rPr>
              <a:t>: Notes on Linked Cells in Java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2491" y="1403287"/>
            <a:ext cx="6930668" cy="5121800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en-US" sz="2400" dirty="0"/>
              <a:t>Your code has several classes, most notably the class that represents the entire </a:t>
            </a:r>
            <a:r>
              <a:rPr lang="en-US" sz="2400" dirty="0" err="1"/>
              <a:t>StackSet</a:t>
            </a:r>
            <a:r>
              <a:rPr lang="en-US" sz="2400" dirty="0"/>
              <a:t> data structure, and the class that is a linked cell (an element in the stack).  </a:t>
            </a:r>
          </a:p>
          <a:p>
            <a:pPr>
              <a:spcAft>
                <a:spcPts val="1200"/>
              </a:spcAft>
            </a:pPr>
            <a:r>
              <a:rPr lang="en-US" sz="2400" dirty="0"/>
              <a:t>The class that is the entire </a:t>
            </a:r>
            <a:r>
              <a:rPr lang="en-US" sz="2400" dirty="0" err="1"/>
              <a:t>StackSet</a:t>
            </a:r>
            <a:r>
              <a:rPr lang="en-US" sz="2400" dirty="0"/>
              <a:t> has the methods of the ADT (constructors, push, pop, size, etc.) and will have some data fields.  </a:t>
            </a:r>
          </a:p>
          <a:p>
            <a:pPr>
              <a:spcAft>
                <a:spcPts val="1200"/>
              </a:spcAft>
            </a:pPr>
            <a:r>
              <a:rPr lang="en-US" sz="2400" dirty="0"/>
              <a:t>One data field is </a:t>
            </a:r>
            <a:r>
              <a:rPr lang="en-US" sz="2400" dirty="0">
                <a:solidFill>
                  <a:srgbClr val="C00000"/>
                </a:solidFill>
              </a:rPr>
              <a:t>size </a:t>
            </a:r>
            <a:r>
              <a:rPr lang="en-US" sz="2400" dirty="0"/>
              <a:t>… an integer that tells how many items are in the list. </a:t>
            </a:r>
          </a:p>
          <a:p>
            <a:pPr>
              <a:spcAft>
                <a:spcPts val="1200"/>
              </a:spcAft>
            </a:pPr>
            <a:r>
              <a:rPr lang="en-US" sz="2400" dirty="0"/>
              <a:t>One field is </a:t>
            </a:r>
            <a:r>
              <a:rPr lang="en-US" sz="2400" dirty="0">
                <a:solidFill>
                  <a:srgbClr val="C00000"/>
                </a:solidFill>
              </a:rPr>
              <a:t>limit</a:t>
            </a:r>
            <a:r>
              <a:rPr lang="en-US" sz="2400" dirty="0"/>
              <a:t>, which is the upper limit to how many elements can be stored at one time (comes from the argument to the constructor)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C3FC05E1-C302-43CE-A32C-6990F3ABBBA6}"/>
              </a:ext>
            </a:extLst>
          </p:cNvPr>
          <p:cNvGrpSpPr/>
          <p:nvPr/>
        </p:nvGrpSpPr>
        <p:grpSpPr>
          <a:xfrm>
            <a:off x="7793962" y="1625380"/>
            <a:ext cx="3406816" cy="4677614"/>
            <a:chOff x="6432510" y="1943100"/>
            <a:chExt cx="3406816" cy="4677614"/>
          </a:xfrm>
        </p:grpSpPr>
        <p:grpSp>
          <p:nvGrpSpPr>
            <p:cNvPr id="5" name="Group 4"/>
            <p:cNvGrpSpPr/>
            <p:nvPr/>
          </p:nvGrpSpPr>
          <p:grpSpPr>
            <a:xfrm>
              <a:off x="6432510" y="1943100"/>
              <a:ext cx="3406816" cy="4033196"/>
              <a:chOff x="-238249" y="0"/>
              <a:chExt cx="3758768" cy="2917924"/>
            </a:xfrm>
          </p:grpSpPr>
          <p:grpSp>
            <p:nvGrpSpPr>
              <p:cNvPr id="7" name="Group 6"/>
              <p:cNvGrpSpPr/>
              <p:nvPr/>
            </p:nvGrpSpPr>
            <p:grpSpPr>
              <a:xfrm>
                <a:off x="-238249" y="0"/>
                <a:ext cx="3758768" cy="2451702"/>
                <a:chOff x="-238249" y="0"/>
                <a:chExt cx="3758768" cy="2451702"/>
              </a:xfrm>
            </p:grpSpPr>
            <p:sp>
              <p:nvSpPr>
                <p:cNvPr id="11" name="TextBox 43"/>
                <p:cNvSpPr txBox="1"/>
                <p:nvPr/>
              </p:nvSpPr>
              <p:spPr>
                <a:xfrm>
                  <a:off x="-238249" y="105845"/>
                  <a:ext cx="826795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600" b="1" dirty="0" err="1">
                      <a:solidFill>
                        <a:srgbClr val="C00000"/>
                      </a:solidFill>
                      <a:latin typeface="Calibri" panose="020F0502020204030204" pitchFamily="34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mySST</a:t>
                  </a:r>
                  <a:endParaRPr lang="en-US" sz="1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grpSp>
              <p:nvGrpSpPr>
                <p:cNvPr id="12" name="Group 11"/>
                <p:cNvGrpSpPr/>
                <p:nvPr/>
              </p:nvGrpSpPr>
              <p:grpSpPr>
                <a:xfrm>
                  <a:off x="266277" y="1053036"/>
                  <a:ext cx="3254242" cy="1398666"/>
                  <a:chOff x="266277" y="1053036"/>
                  <a:chExt cx="3254242" cy="1398666"/>
                </a:xfrm>
              </p:grpSpPr>
              <p:grpSp>
                <p:nvGrpSpPr>
                  <p:cNvPr id="15" name="Group 14"/>
                  <p:cNvGrpSpPr/>
                  <p:nvPr/>
                </p:nvGrpSpPr>
                <p:grpSpPr>
                  <a:xfrm>
                    <a:off x="2012013" y="1053036"/>
                    <a:ext cx="1508506" cy="1398666"/>
                    <a:chOff x="2012013" y="1053036"/>
                    <a:chExt cx="1981200" cy="1398666"/>
                  </a:xfrm>
                </p:grpSpPr>
                <p:sp>
                  <p:nvSpPr>
                    <p:cNvPr id="31" name="Rectangle 30"/>
                    <p:cNvSpPr/>
                    <p:nvPr/>
                  </p:nvSpPr>
                  <p:spPr>
                    <a:xfrm>
                      <a:off x="2012013" y="1053036"/>
                      <a:ext cx="1981200" cy="466222"/>
                    </a:xfrm>
                    <a:prstGeom prst="rect">
                      <a:avLst/>
                    </a:prstGeom>
                    <a:solidFill>
                      <a:schemeClr val="accent2">
                        <a:lumMod val="60000"/>
                        <a:lumOff val="40000"/>
                        <a:alpha val="28000"/>
                      </a:schemeClr>
                    </a:solidFill>
                    <a:ln w="25400" cmpd="sng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2" name="Rectangle 31"/>
                    <p:cNvSpPr/>
                    <p:nvPr/>
                  </p:nvSpPr>
                  <p:spPr>
                    <a:xfrm>
                      <a:off x="2012013" y="1519258"/>
                      <a:ext cx="1981200" cy="466222"/>
                    </a:xfrm>
                    <a:prstGeom prst="rect">
                      <a:avLst/>
                    </a:prstGeom>
                    <a:solidFill>
                      <a:schemeClr val="accent2">
                        <a:lumMod val="60000"/>
                        <a:lumOff val="40000"/>
                        <a:alpha val="28000"/>
                      </a:schemeClr>
                    </a:solidFill>
                    <a:ln w="25400" cmpd="sng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3" name="Rectangle 32"/>
                    <p:cNvSpPr/>
                    <p:nvPr/>
                  </p:nvSpPr>
                  <p:spPr>
                    <a:xfrm>
                      <a:off x="2012013" y="1985480"/>
                      <a:ext cx="1981200" cy="466222"/>
                    </a:xfrm>
                    <a:prstGeom prst="rect">
                      <a:avLst/>
                    </a:prstGeom>
                    <a:solidFill>
                      <a:schemeClr val="accent2">
                        <a:lumMod val="60000"/>
                        <a:lumOff val="40000"/>
                        <a:alpha val="28000"/>
                      </a:schemeClr>
                    </a:solidFill>
                    <a:ln w="25400" cmpd="sng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16" name="TextBox 25"/>
                  <p:cNvSpPr txBox="1"/>
                  <p:nvPr/>
                </p:nvSpPr>
                <p:spPr>
                  <a:xfrm>
                    <a:off x="266277" y="1166038"/>
                    <a:ext cx="1661440" cy="3385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457200" marR="0" algn="r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dirty="0">
                        <a:solidFill>
                          <a:srgbClr val="C00000"/>
                        </a:solidFill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head </a:t>
                    </a:r>
                    <a:endParaRPr lang="en-US" sz="1200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17" name="TextBox 30"/>
                  <p:cNvSpPr txBox="1"/>
                  <p:nvPr/>
                </p:nvSpPr>
                <p:spPr>
                  <a:xfrm>
                    <a:off x="2148919" y="1630127"/>
                    <a:ext cx="1143925" cy="3385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i="1" kern="1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function</a:t>
                    </a:r>
                    <a:endParaRPr lang="en-US" sz="1200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18" name="TextBox 40"/>
                  <p:cNvSpPr txBox="1"/>
                  <p:nvPr/>
                </p:nvSpPr>
                <p:spPr>
                  <a:xfrm>
                    <a:off x="2148918" y="2061745"/>
                    <a:ext cx="1143925" cy="3385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i="1" kern="1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function</a:t>
                    </a:r>
                    <a:endParaRPr lang="en-US" sz="1200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19" name="TextBox 41"/>
                  <p:cNvSpPr txBox="1"/>
                  <p:nvPr/>
                </p:nvSpPr>
                <p:spPr>
                  <a:xfrm>
                    <a:off x="266277" y="2061745"/>
                    <a:ext cx="1677285" cy="3385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 algn="r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dirty="0">
                        <a:solidFill>
                          <a:srgbClr val="C00000"/>
                        </a:solidFill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push, pop</a:t>
                    </a:r>
                    <a:r>
                      <a:rPr lang="en-US" sz="1600" b="1" kern="12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, etc.</a:t>
                    </a:r>
                    <a:endParaRPr lang="en-US" sz="1200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20" name="TextBox 42"/>
                  <p:cNvSpPr txBox="1"/>
                  <p:nvPr/>
                </p:nvSpPr>
                <p:spPr>
                  <a:xfrm>
                    <a:off x="548720" y="1613891"/>
                    <a:ext cx="1394842" cy="3385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 algn="r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kern="12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constructor</a:t>
                    </a:r>
                    <a:endParaRPr lang="en-US" sz="1200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</p:grpSp>
            <p:sp>
              <p:nvSpPr>
                <p:cNvPr id="13" name="Rectangle 12"/>
                <p:cNvSpPr/>
                <p:nvPr/>
              </p:nvSpPr>
              <p:spPr>
                <a:xfrm>
                  <a:off x="640412" y="0"/>
                  <a:ext cx="1508506" cy="466222"/>
                </a:xfrm>
                <a:prstGeom prst="rect">
                  <a:avLst/>
                </a:prstGeom>
                <a:solidFill>
                  <a:schemeClr val="accent2">
                    <a:lumMod val="60000"/>
                    <a:lumOff val="40000"/>
                    <a:alpha val="28000"/>
                  </a:schemeClr>
                </a:solidFill>
                <a:ln w="25400" cmpd="sng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4" name="Freeform 13"/>
                <p:cNvSpPr/>
                <p:nvPr/>
              </p:nvSpPr>
              <p:spPr>
                <a:xfrm>
                  <a:off x="1708842" y="230989"/>
                  <a:ext cx="1186004" cy="769550"/>
                </a:xfrm>
                <a:custGeom>
                  <a:avLst/>
                  <a:gdLst>
                    <a:gd name="connsiteX0" fmla="*/ 0 w 1186004"/>
                    <a:gd name="connsiteY0" fmla="*/ 18113 h 769550"/>
                    <a:gd name="connsiteX1" fmla="*/ 932507 w 1186004"/>
                    <a:gd name="connsiteY1" fmla="*/ 6 h 769550"/>
                    <a:gd name="connsiteX2" fmla="*/ 977774 w 1186004"/>
                    <a:gd name="connsiteY2" fmla="*/ 36220 h 769550"/>
                    <a:gd name="connsiteX3" fmla="*/ 1041148 w 1186004"/>
                    <a:gd name="connsiteY3" fmla="*/ 63380 h 769550"/>
                    <a:gd name="connsiteX4" fmla="*/ 1104522 w 1186004"/>
                    <a:gd name="connsiteY4" fmla="*/ 90541 h 769550"/>
                    <a:gd name="connsiteX5" fmla="*/ 1167897 w 1186004"/>
                    <a:gd name="connsiteY5" fmla="*/ 172022 h 769550"/>
                    <a:gd name="connsiteX6" fmla="*/ 1186004 w 1186004"/>
                    <a:gd name="connsiteY6" fmla="*/ 199182 h 769550"/>
                    <a:gd name="connsiteX7" fmla="*/ 1176950 w 1186004"/>
                    <a:gd name="connsiteY7" fmla="*/ 380251 h 769550"/>
                    <a:gd name="connsiteX8" fmla="*/ 1104522 w 1186004"/>
                    <a:gd name="connsiteY8" fmla="*/ 443626 h 769550"/>
                    <a:gd name="connsiteX9" fmla="*/ 1032095 w 1186004"/>
                    <a:gd name="connsiteY9" fmla="*/ 479840 h 769550"/>
                    <a:gd name="connsiteX10" fmla="*/ 1004934 w 1186004"/>
                    <a:gd name="connsiteY10" fmla="*/ 497946 h 769550"/>
                    <a:gd name="connsiteX11" fmla="*/ 977774 w 1186004"/>
                    <a:gd name="connsiteY11" fmla="*/ 507000 h 769550"/>
                    <a:gd name="connsiteX12" fmla="*/ 896293 w 1186004"/>
                    <a:gd name="connsiteY12" fmla="*/ 525107 h 769550"/>
                    <a:gd name="connsiteX13" fmla="*/ 805758 w 1186004"/>
                    <a:gd name="connsiteY13" fmla="*/ 543214 h 769550"/>
                    <a:gd name="connsiteX14" fmla="*/ 778598 w 1186004"/>
                    <a:gd name="connsiteY14" fmla="*/ 552267 h 769550"/>
                    <a:gd name="connsiteX15" fmla="*/ 642796 w 1186004"/>
                    <a:gd name="connsiteY15" fmla="*/ 570374 h 769550"/>
                    <a:gd name="connsiteX16" fmla="*/ 588475 w 1186004"/>
                    <a:gd name="connsiteY16" fmla="*/ 597535 h 769550"/>
                    <a:gd name="connsiteX17" fmla="*/ 525101 w 1186004"/>
                    <a:gd name="connsiteY17" fmla="*/ 615642 h 769550"/>
                    <a:gd name="connsiteX18" fmla="*/ 470780 w 1186004"/>
                    <a:gd name="connsiteY18" fmla="*/ 660909 h 769550"/>
                    <a:gd name="connsiteX19" fmla="*/ 452673 w 1186004"/>
                    <a:gd name="connsiteY19" fmla="*/ 688069 h 769550"/>
                    <a:gd name="connsiteX20" fmla="*/ 443619 w 1186004"/>
                    <a:gd name="connsiteY20" fmla="*/ 715230 h 769550"/>
                    <a:gd name="connsiteX21" fmla="*/ 416459 w 1186004"/>
                    <a:gd name="connsiteY21" fmla="*/ 733337 h 769550"/>
                    <a:gd name="connsiteX22" fmla="*/ 389299 w 1186004"/>
                    <a:gd name="connsiteY22" fmla="*/ 769550 h 7695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</a:cxnLst>
                  <a:rect l="l" t="t" r="r" b="b"/>
                  <a:pathLst>
                    <a:path w="1186004" h="769550">
                      <a:moveTo>
                        <a:pt x="0" y="18113"/>
                      </a:moveTo>
                      <a:lnTo>
                        <a:pt x="932507" y="6"/>
                      </a:lnTo>
                      <a:cubicBezTo>
                        <a:pt x="970980" y="-357"/>
                        <a:pt x="953244" y="15778"/>
                        <a:pt x="977774" y="36220"/>
                      </a:cubicBezTo>
                      <a:cubicBezTo>
                        <a:pt x="998970" y="53884"/>
                        <a:pt x="1017839" y="53390"/>
                        <a:pt x="1041148" y="63380"/>
                      </a:cubicBezTo>
                      <a:cubicBezTo>
                        <a:pt x="1119472" y="96947"/>
                        <a:pt x="1040818" y="69305"/>
                        <a:pt x="1104522" y="90541"/>
                      </a:cubicBezTo>
                      <a:cubicBezTo>
                        <a:pt x="1147072" y="133089"/>
                        <a:pt x="1124580" y="107047"/>
                        <a:pt x="1167897" y="172022"/>
                      </a:cubicBezTo>
                      <a:lnTo>
                        <a:pt x="1186004" y="199182"/>
                      </a:lnTo>
                      <a:cubicBezTo>
                        <a:pt x="1182986" y="259538"/>
                        <a:pt x="1184766" y="320327"/>
                        <a:pt x="1176950" y="380251"/>
                      </a:cubicBezTo>
                      <a:cubicBezTo>
                        <a:pt x="1173476" y="406886"/>
                        <a:pt x="1114489" y="438642"/>
                        <a:pt x="1104522" y="443626"/>
                      </a:cubicBezTo>
                      <a:cubicBezTo>
                        <a:pt x="1080380" y="455697"/>
                        <a:pt x="1054554" y="464868"/>
                        <a:pt x="1032095" y="479840"/>
                      </a:cubicBezTo>
                      <a:cubicBezTo>
                        <a:pt x="1023041" y="485875"/>
                        <a:pt x="1014666" y="493080"/>
                        <a:pt x="1004934" y="497946"/>
                      </a:cubicBezTo>
                      <a:cubicBezTo>
                        <a:pt x="996398" y="502214"/>
                        <a:pt x="986950" y="504378"/>
                        <a:pt x="977774" y="507000"/>
                      </a:cubicBezTo>
                      <a:cubicBezTo>
                        <a:pt x="912758" y="525576"/>
                        <a:pt x="970918" y="506451"/>
                        <a:pt x="896293" y="525107"/>
                      </a:cubicBezTo>
                      <a:cubicBezTo>
                        <a:pt x="812025" y="546174"/>
                        <a:pt x="961006" y="521034"/>
                        <a:pt x="805758" y="543214"/>
                      </a:cubicBezTo>
                      <a:cubicBezTo>
                        <a:pt x="796705" y="546232"/>
                        <a:pt x="787856" y="549952"/>
                        <a:pt x="778598" y="552267"/>
                      </a:cubicBezTo>
                      <a:cubicBezTo>
                        <a:pt x="728588" y="564770"/>
                        <a:pt x="699375" y="564716"/>
                        <a:pt x="642796" y="570374"/>
                      </a:cubicBezTo>
                      <a:cubicBezTo>
                        <a:pt x="574518" y="593134"/>
                        <a:pt x="658685" y="562431"/>
                        <a:pt x="588475" y="597535"/>
                      </a:cubicBezTo>
                      <a:cubicBezTo>
                        <a:pt x="575492" y="604026"/>
                        <a:pt x="536697" y="612743"/>
                        <a:pt x="525101" y="615642"/>
                      </a:cubicBezTo>
                      <a:cubicBezTo>
                        <a:pt x="498391" y="633447"/>
                        <a:pt x="492567" y="634765"/>
                        <a:pt x="470780" y="660909"/>
                      </a:cubicBezTo>
                      <a:cubicBezTo>
                        <a:pt x="463814" y="669268"/>
                        <a:pt x="457539" y="678337"/>
                        <a:pt x="452673" y="688069"/>
                      </a:cubicBezTo>
                      <a:cubicBezTo>
                        <a:pt x="448405" y="696605"/>
                        <a:pt x="449581" y="707778"/>
                        <a:pt x="443619" y="715230"/>
                      </a:cubicBezTo>
                      <a:cubicBezTo>
                        <a:pt x="436822" y="723727"/>
                        <a:pt x="425512" y="727301"/>
                        <a:pt x="416459" y="733337"/>
                      </a:cubicBezTo>
                      <a:cubicBezTo>
                        <a:pt x="405272" y="766899"/>
                        <a:pt x="415942" y="756229"/>
                        <a:pt x="389299" y="769550"/>
                      </a:cubicBezTo>
                    </a:path>
                  </a:pathLst>
                </a:custGeom>
                <a:noFill/>
                <a:ln w="31750" cmpd="sng">
                  <a:headEnd type="oval"/>
                  <a:tailEnd type="triangle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8" name="Rectangle 7"/>
              <p:cNvSpPr/>
              <p:nvPr/>
            </p:nvSpPr>
            <p:spPr>
              <a:xfrm>
                <a:off x="2012013" y="2451702"/>
                <a:ext cx="1508506" cy="466222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  <a:alpha val="28000"/>
                </a:schemeClr>
              </a:solidFill>
              <a:ln w="25400" cmpd="sng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" name="TextBox 92"/>
              <p:cNvSpPr txBox="1"/>
              <p:nvPr/>
            </p:nvSpPr>
            <p:spPr>
              <a:xfrm>
                <a:off x="674965" y="2509137"/>
                <a:ext cx="1246278" cy="338554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marL="0" marR="0" algn="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 b="1" kern="1200" dirty="0">
                    <a:solidFill>
                      <a:srgbClr val="C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size</a:t>
                </a:r>
                <a:endParaRPr lang="en-US" sz="1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10" name="TextBox 93"/>
              <p:cNvSpPr txBox="1"/>
              <p:nvPr/>
            </p:nvSpPr>
            <p:spPr>
              <a:xfrm>
                <a:off x="2155315" y="2544202"/>
                <a:ext cx="861269" cy="338554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endParaRPr lang="en-US" sz="12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BB476CFB-9FC0-4F94-95C0-2FF01F3CEA09}"/>
                </a:ext>
              </a:extLst>
            </p:cNvPr>
            <p:cNvSpPr/>
            <p:nvPr/>
          </p:nvSpPr>
          <p:spPr>
            <a:xfrm>
              <a:off x="8472069" y="5976295"/>
              <a:ext cx="1367257" cy="644419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TextBox 40">
              <a:extLst>
                <a:ext uri="{FF2B5EF4-FFF2-40B4-BE49-F238E27FC236}">
                  <a16:creationId xmlns:a16="http://schemas.microsoft.com/office/drawing/2014/main" id="{99DAF730-2248-4413-877D-E286D4D35A22}"/>
                </a:ext>
              </a:extLst>
            </p:cNvPr>
            <p:cNvSpPr txBox="1"/>
            <p:nvPr/>
          </p:nvSpPr>
          <p:spPr>
            <a:xfrm>
              <a:off x="8596155" y="6093713"/>
              <a:ext cx="1036814" cy="46795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2" name="TextBox 92">
              <a:extLst>
                <a:ext uri="{FF2B5EF4-FFF2-40B4-BE49-F238E27FC236}">
                  <a16:creationId xmlns:a16="http://schemas.microsoft.com/office/drawing/2014/main" id="{3549D1AE-F09D-4948-941F-C917A9DEFE9B}"/>
                </a:ext>
              </a:extLst>
            </p:cNvPr>
            <p:cNvSpPr txBox="1"/>
            <p:nvPr/>
          </p:nvSpPr>
          <p:spPr>
            <a:xfrm>
              <a:off x="7215693" y="6064527"/>
              <a:ext cx="1174105" cy="46795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 algn="r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dirty="0">
                  <a:solidFill>
                    <a:srgbClr val="C0000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limit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31488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Box 38"/>
          <p:cNvSpPr txBox="1"/>
          <p:nvPr/>
        </p:nvSpPr>
        <p:spPr>
          <a:xfrm>
            <a:off x="585040" y="455551"/>
            <a:ext cx="70651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>
                <a:solidFill>
                  <a:schemeClr val="accent1">
                    <a:lumMod val="50000"/>
                  </a:schemeClr>
                </a:solidFill>
              </a:rPr>
              <a:t>StackSet</a:t>
            </a:r>
            <a:r>
              <a:rPr lang="en-US" sz="40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4000" b="1" i="1" dirty="0">
                <a:solidFill>
                  <a:schemeClr val="accent1">
                    <a:lumMod val="50000"/>
                  </a:schemeClr>
                </a:solidFill>
              </a:rPr>
              <a:t>push</a:t>
            </a:r>
            <a:r>
              <a:rPr lang="en-US" sz="4000" b="1" dirty="0">
                <a:solidFill>
                  <a:schemeClr val="accent1">
                    <a:lumMod val="50000"/>
                  </a:schemeClr>
                </a:solidFill>
              </a:rPr>
              <a:t> example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4808766" y="5354421"/>
            <a:ext cx="36462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solidFill>
                  <a:schemeClr val="accent1">
                    <a:lumMod val="50000"/>
                  </a:schemeClr>
                </a:solidFill>
              </a:rPr>
              <a:t>after</a:t>
            </a:r>
            <a:r>
              <a:rPr lang="en-US" sz="2400" b="1" i="1" dirty="0">
                <a:solidFill>
                  <a:srgbClr val="C00000"/>
                </a:solidFill>
              </a:rPr>
              <a:t> </a:t>
            </a:r>
            <a:r>
              <a:rPr lang="en-US" sz="2400" b="1" i="1" dirty="0" err="1">
                <a:solidFill>
                  <a:srgbClr val="C00000"/>
                </a:solidFill>
              </a:rPr>
              <a:t>mySST.push</a:t>
            </a:r>
            <a:r>
              <a:rPr lang="en-US" sz="2400" b="1" i="1" dirty="0">
                <a:solidFill>
                  <a:srgbClr val="C00000"/>
                </a:solidFill>
              </a:rPr>
              <a:t>(12.0)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406748" y="1523867"/>
            <a:ext cx="9371476" cy="4139469"/>
            <a:chOff x="406748" y="1523867"/>
            <a:chExt cx="9371476" cy="4139469"/>
          </a:xfrm>
        </p:grpSpPr>
        <p:grpSp>
          <p:nvGrpSpPr>
            <p:cNvPr id="7" name="Group 6"/>
            <p:cNvGrpSpPr/>
            <p:nvPr/>
          </p:nvGrpSpPr>
          <p:grpSpPr>
            <a:xfrm>
              <a:off x="406748" y="1523867"/>
              <a:ext cx="7042229" cy="4139469"/>
              <a:chOff x="406748" y="1523867"/>
              <a:chExt cx="7042229" cy="4139469"/>
            </a:xfrm>
          </p:grpSpPr>
          <p:grpSp>
            <p:nvGrpSpPr>
              <p:cNvPr id="11" name="Group 10"/>
              <p:cNvGrpSpPr/>
              <p:nvPr/>
            </p:nvGrpSpPr>
            <p:grpSpPr>
              <a:xfrm>
                <a:off x="406748" y="1523867"/>
                <a:ext cx="5050012" cy="4139469"/>
                <a:chOff x="5375355" y="1420583"/>
                <a:chExt cx="5050012" cy="4139469"/>
              </a:xfrm>
            </p:grpSpPr>
            <p:grpSp>
              <p:nvGrpSpPr>
                <p:cNvPr id="72" name="Group 71">
                  <a:extLst>
                    <a:ext uri="{FF2B5EF4-FFF2-40B4-BE49-F238E27FC236}">
                      <a16:creationId xmlns:a16="http://schemas.microsoft.com/office/drawing/2014/main" id="{13DF6846-98D3-46F8-B9E3-B9CE172E1E10}"/>
                    </a:ext>
                  </a:extLst>
                </p:cNvPr>
                <p:cNvGrpSpPr/>
                <p:nvPr/>
              </p:nvGrpSpPr>
              <p:grpSpPr>
                <a:xfrm>
                  <a:off x="5375355" y="1420583"/>
                  <a:ext cx="2917664" cy="4139469"/>
                  <a:chOff x="6737472" y="1943100"/>
                  <a:chExt cx="3101854" cy="4677614"/>
                </a:xfrm>
              </p:grpSpPr>
              <p:grpSp>
                <p:nvGrpSpPr>
                  <p:cNvPr id="74" name="Group 73">
                    <a:extLst>
                      <a:ext uri="{FF2B5EF4-FFF2-40B4-BE49-F238E27FC236}">
                        <a16:creationId xmlns:a16="http://schemas.microsoft.com/office/drawing/2014/main" id="{021283D2-205D-4893-A8C2-78CB31319609}"/>
                      </a:ext>
                    </a:extLst>
                  </p:cNvPr>
                  <p:cNvGrpSpPr/>
                  <p:nvPr/>
                </p:nvGrpSpPr>
                <p:grpSpPr>
                  <a:xfrm>
                    <a:off x="6737472" y="1943100"/>
                    <a:ext cx="3101854" cy="4033196"/>
                    <a:chOff x="98218" y="0"/>
                    <a:chExt cx="3422301" cy="2917924"/>
                  </a:xfrm>
                </p:grpSpPr>
                <p:grpSp>
                  <p:nvGrpSpPr>
                    <p:cNvPr id="78" name="Group 77">
                      <a:extLst>
                        <a:ext uri="{FF2B5EF4-FFF2-40B4-BE49-F238E27FC236}">
                          <a16:creationId xmlns:a16="http://schemas.microsoft.com/office/drawing/2014/main" id="{02FCC0C1-375C-4646-BAB3-55D143364155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98218" y="0"/>
                      <a:ext cx="3422301" cy="2451702"/>
                      <a:chOff x="98218" y="0"/>
                      <a:chExt cx="3422301" cy="2451702"/>
                    </a:xfrm>
                  </p:grpSpPr>
                  <p:sp>
                    <p:nvSpPr>
                      <p:cNvPr id="82" name="TextBox 43">
                        <a:extLst>
                          <a:ext uri="{FF2B5EF4-FFF2-40B4-BE49-F238E27FC236}">
                            <a16:creationId xmlns:a16="http://schemas.microsoft.com/office/drawing/2014/main" id="{792D1457-DB73-4412-92E6-C06DFE4C6DD3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98218" y="77037"/>
                        <a:ext cx="901003" cy="338554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noAutofit/>
                      </a:bodyPr>
                      <a:lstStyle/>
                      <a:p>
                        <a:pPr marL="0" marR="0">
                          <a:spcBef>
                            <a:spcPts val="0"/>
                          </a:spcBef>
                          <a:spcAft>
                            <a:spcPts val="0"/>
                          </a:spcAft>
                        </a:pPr>
                        <a:r>
                          <a:rPr lang="en-US" sz="1600" b="1" dirty="0" err="1">
                            <a:solidFill>
                              <a:srgbClr val="C00000"/>
                            </a:solidFill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a:t>mySST</a:t>
                        </a:r>
                        <a:endPara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endParaRPr>
                      </a:p>
                    </p:txBody>
                  </p:sp>
                  <p:grpSp>
                    <p:nvGrpSpPr>
                      <p:cNvPr id="83" name="Group 82">
                        <a:extLst>
                          <a:ext uri="{FF2B5EF4-FFF2-40B4-BE49-F238E27FC236}">
                            <a16:creationId xmlns:a16="http://schemas.microsoft.com/office/drawing/2014/main" id="{9076D19F-0905-43E4-B6F8-3CFE3C56FD84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266277" y="1053036"/>
                        <a:ext cx="3254242" cy="1398666"/>
                        <a:chOff x="266277" y="1053036"/>
                        <a:chExt cx="3254242" cy="1398666"/>
                      </a:xfrm>
                    </p:grpSpPr>
                    <p:grpSp>
                      <p:nvGrpSpPr>
                        <p:cNvPr id="86" name="Group 85">
                          <a:extLst>
                            <a:ext uri="{FF2B5EF4-FFF2-40B4-BE49-F238E27FC236}">
                              <a16:creationId xmlns:a16="http://schemas.microsoft.com/office/drawing/2014/main" id="{9CE34115-444E-4F7C-9EB5-79133819D7C8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2012013" y="1053036"/>
                          <a:ext cx="1508506" cy="1398666"/>
                          <a:chOff x="2012013" y="1053036"/>
                          <a:chExt cx="1981200" cy="1398666"/>
                        </a:xfrm>
                      </p:grpSpPr>
                      <p:sp>
                        <p:nvSpPr>
                          <p:cNvPr id="92" name="Rectangle 91">
                            <a:extLst>
                              <a:ext uri="{FF2B5EF4-FFF2-40B4-BE49-F238E27FC236}">
                                <a16:creationId xmlns:a16="http://schemas.microsoft.com/office/drawing/2014/main" id="{D481DF04-459F-4336-AD83-81C8E642290A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2012013" y="1053036"/>
                            <a:ext cx="1981200" cy="466222"/>
                          </a:xfrm>
                          <a:prstGeom prst="rect">
                            <a:avLst/>
                          </a:prstGeom>
                          <a:solidFill>
                            <a:schemeClr val="accent2">
                              <a:lumMod val="60000"/>
                              <a:lumOff val="40000"/>
                              <a:alpha val="28000"/>
                            </a:schemeClr>
                          </a:solidFill>
                          <a:ln w="25400" cmpd="sng"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93" name="Rectangle 92">
                            <a:extLst>
                              <a:ext uri="{FF2B5EF4-FFF2-40B4-BE49-F238E27FC236}">
                                <a16:creationId xmlns:a16="http://schemas.microsoft.com/office/drawing/2014/main" id="{70235E93-881D-4856-B4D5-324B920CEF2C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2012013" y="1519258"/>
                            <a:ext cx="1981200" cy="466222"/>
                          </a:xfrm>
                          <a:prstGeom prst="rect">
                            <a:avLst/>
                          </a:prstGeom>
                          <a:solidFill>
                            <a:schemeClr val="accent2">
                              <a:lumMod val="60000"/>
                              <a:lumOff val="40000"/>
                              <a:alpha val="28000"/>
                            </a:schemeClr>
                          </a:solidFill>
                          <a:ln w="25400" cmpd="sng"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94" name="Rectangle 93">
                            <a:extLst>
                              <a:ext uri="{FF2B5EF4-FFF2-40B4-BE49-F238E27FC236}">
                                <a16:creationId xmlns:a16="http://schemas.microsoft.com/office/drawing/2014/main" id="{2E3C925C-D92E-49B0-B857-039AB88FABDE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2012013" y="1985480"/>
                            <a:ext cx="1981200" cy="466222"/>
                          </a:xfrm>
                          <a:prstGeom prst="rect">
                            <a:avLst/>
                          </a:prstGeom>
                          <a:solidFill>
                            <a:schemeClr val="accent2">
                              <a:lumMod val="60000"/>
                              <a:lumOff val="40000"/>
                              <a:alpha val="28000"/>
                            </a:schemeClr>
                          </a:solidFill>
                          <a:ln w="25400" cmpd="sng"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sp>
                      <p:nvSpPr>
                        <p:cNvPr id="87" name="TextBox 25">
                          <a:extLst>
                            <a:ext uri="{FF2B5EF4-FFF2-40B4-BE49-F238E27FC236}">
                              <a16:creationId xmlns:a16="http://schemas.microsoft.com/office/drawing/2014/main" id="{1035386B-FE6B-446F-B044-7D185D82621A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266277" y="1166038"/>
                          <a:ext cx="1661440" cy="338554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noAutofit/>
                        </a:bodyPr>
                        <a:lstStyle/>
                        <a:p>
                          <a:pPr marL="457200" marR="0" algn="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head</a:t>
                          </a:r>
                          <a:endParaRPr lang="en-US" sz="12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p:txBody>
                    </p:sp>
                    <p:sp>
                      <p:nvSpPr>
                        <p:cNvPr id="88" name="TextBox 30">
                          <a:extLst>
                            <a:ext uri="{FF2B5EF4-FFF2-40B4-BE49-F238E27FC236}">
                              <a16:creationId xmlns:a16="http://schemas.microsoft.com/office/drawing/2014/main" id="{6E270263-A6C9-4A8F-A186-849986D8F75F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2148919" y="1630127"/>
                          <a:ext cx="1143925" cy="338554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noAutofit/>
                        </a:bodyPr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i="1" kern="1200" dirty="0">
                              <a:solidFill>
                                <a:srgbClr val="0070C0"/>
                              </a:solidFill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function</a:t>
                          </a:r>
                          <a:endParaRPr lang="en-US" sz="12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p:txBody>
                    </p:sp>
                    <p:sp>
                      <p:nvSpPr>
                        <p:cNvPr id="89" name="TextBox 40">
                          <a:extLst>
                            <a:ext uri="{FF2B5EF4-FFF2-40B4-BE49-F238E27FC236}">
                              <a16:creationId xmlns:a16="http://schemas.microsoft.com/office/drawing/2014/main" id="{11D77442-061C-4978-9900-262530C41C3E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2148918" y="2061745"/>
                          <a:ext cx="1143925" cy="338554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noAutofit/>
                        </a:bodyPr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i="1" kern="1200" dirty="0">
                              <a:solidFill>
                                <a:srgbClr val="0070C0"/>
                              </a:solidFill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function</a:t>
                          </a:r>
                          <a:endParaRPr lang="en-US" sz="12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p:txBody>
                    </p:sp>
                    <p:sp>
                      <p:nvSpPr>
                        <p:cNvPr id="90" name="TextBox 41">
                          <a:extLst>
                            <a:ext uri="{FF2B5EF4-FFF2-40B4-BE49-F238E27FC236}">
                              <a16:creationId xmlns:a16="http://schemas.microsoft.com/office/drawing/2014/main" id="{FF92FD05-417D-4F97-867A-0D2C73A29ADF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266277" y="2061745"/>
                          <a:ext cx="1677285" cy="338554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noAutofit/>
                        </a:bodyPr>
                        <a:lstStyle/>
                        <a:p>
                          <a:pPr marL="0" marR="0" algn="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push, pop</a:t>
                          </a:r>
                          <a:r>
                            <a:rPr lang="en-US" sz="1600" b="1" kern="1200" dirty="0">
                              <a:solidFill>
                                <a:srgbClr val="C00000"/>
                              </a:solidFill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, etc.</a:t>
                          </a:r>
                          <a:endParaRPr lang="en-US" sz="12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p:txBody>
                    </p:sp>
                    <p:sp>
                      <p:nvSpPr>
                        <p:cNvPr id="91" name="TextBox 42">
                          <a:extLst>
                            <a:ext uri="{FF2B5EF4-FFF2-40B4-BE49-F238E27FC236}">
                              <a16:creationId xmlns:a16="http://schemas.microsoft.com/office/drawing/2014/main" id="{5A24A0FF-8231-40ED-992E-B3A579B127A4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548720" y="1613891"/>
                          <a:ext cx="1394842" cy="338554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noAutofit/>
                        </a:bodyPr>
                        <a:lstStyle/>
                        <a:p>
                          <a:pPr marL="0" marR="0" algn="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 kern="1200" dirty="0">
                              <a:solidFill>
                                <a:srgbClr val="C00000"/>
                              </a:solidFill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constructor</a:t>
                          </a:r>
                          <a:endParaRPr lang="en-US" sz="12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p:txBody>
                    </p:sp>
                  </p:grpSp>
                  <p:sp>
                    <p:nvSpPr>
                      <p:cNvPr id="84" name="Rectangle 83">
                        <a:extLst>
                          <a:ext uri="{FF2B5EF4-FFF2-40B4-BE49-F238E27FC236}">
                            <a16:creationId xmlns:a16="http://schemas.microsoft.com/office/drawing/2014/main" id="{109BCD11-47B0-43C0-ADA9-5953C5FC8A73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962914" y="0"/>
                        <a:ext cx="1186004" cy="466222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  <a:alpha val="28000"/>
                        </a:schemeClr>
                      </a:solidFill>
                      <a:ln w="25400" cmpd="sng"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85" name="Freeform 13">
                        <a:extLst>
                          <a:ext uri="{FF2B5EF4-FFF2-40B4-BE49-F238E27FC236}">
                            <a16:creationId xmlns:a16="http://schemas.microsoft.com/office/drawing/2014/main" id="{9928F0DE-69AE-44A1-BA0F-1CCF7D0F670E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708842" y="230989"/>
                        <a:ext cx="1186004" cy="769550"/>
                      </a:xfrm>
                      <a:custGeom>
                        <a:avLst/>
                        <a:gdLst>
                          <a:gd name="connsiteX0" fmla="*/ 0 w 1186004"/>
                          <a:gd name="connsiteY0" fmla="*/ 18113 h 769550"/>
                          <a:gd name="connsiteX1" fmla="*/ 932507 w 1186004"/>
                          <a:gd name="connsiteY1" fmla="*/ 6 h 769550"/>
                          <a:gd name="connsiteX2" fmla="*/ 977774 w 1186004"/>
                          <a:gd name="connsiteY2" fmla="*/ 36220 h 769550"/>
                          <a:gd name="connsiteX3" fmla="*/ 1041148 w 1186004"/>
                          <a:gd name="connsiteY3" fmla="*/ 63380 h 769550"/>
                          <a:gd name="connsiteX4" fmla="*/ 1104522 w 1186004"/>
                          <a:gd name="connsiteY4" fmla="*/ 90541 h 769550"/>
                          <a:gd name="connsiteX5" fmla="*/ 1167897 w 1186004"/>
                          <a:gd name="connsiteY5" fmla="*/ 172022 h 769550"/>
                          <a:gd name="connsiteX6" fmla="*/ 1186004 w 1186004"/>
                          <a:gd name="connsiteY6" fmla="*/ 199182 h 769550"/>
                          <a:gd name="connsiteX7" fmla="*/ 1176950 w 1186004"/>
                          <a:gd name="connsiteY7" fmla="*/ 380251 h 769550"/>
                          <a:gd name="connsiteX8" fmla="*/ 1104522 w 1186004"/>
                          <a:gd name="connsiteY8" fmla="*/ 443626 h 769550"/>
                          <a:gd name="connsiteX9" fmla="*/ 1032095 w 1186004"/>
                          <a:gd name="connsiteY9" fmla="*/ 479840 h 769550"/>
                          <a:gd name="connsiteX10" fmla="*/ 1004934 w 1186004"/>
                          <a:gd name="connsiteY10" fmla="*/ 497946 h 769550"/>
                          <a:gd name="connsiteX11" fmla="*/ 977774 w 1186004"/>
                          <a:gd name="connsiteY11" fmla="*/ 507000 h 769550"/>
                          <a:gd name="connsiteX12" fmla="*/ 896293 w 1186004"/>
                          <a:gd name="connsiteY12" fmla="*/ 525107 h 769550"/>
                          <a:gd name="connsiteX13" fmla="*/ 805758 w 1186004"/>
                          <a:gd name="connsiteY13" fmla="*/ 543214 h 769550"/>
                          <a:gd name="connsiteX14" fmla="*/ 778598 w 1186004"/>
                          <a:gd name="connsiteY14" fmla="*/ 552267 h 769550"/>
                          <a:gd name="connsiteX15" fmla="*/ 642796 w 1186004"/>
                          <a:gd name="connsiteY15" fmla="*/ 570374 h 769550"/>
                          <a:gd name="connsiteX16" fmla="*/ 588475 w 1186004"/>
                          <a:gd name="connsiteY16" fmla="*/ 597535 h 769550"/>
                          <a:gd name="connsiteX17" fmla="*/ 525101 w 1186004"/>
                          <a:gd name="connsiteY17" fmla="*/ 615642 h 769550"/>
                          <a:gd name="connsiteX18" fmla="*/ 470780 w 1186004"/>
                          <a:gd name="connsiteY18" fmla="*/ 660909 h 769550"/>
                          <a:gd name="connsiteX19" fmla="*/ 452673 w 1186004"/>
                          <a:gd name="connsiteY19" fmla="*/ 688069 h 769550"/>
                          <a:gd name="connsiteX20" fmla="*/ 443619 w 1186004"/>
                          <a:gd name="connsiteY20" fmla="*/ 715230 h 769550"/>
                          <a:gd name="connsiteX21" fmla="*/ 416459 w 1186004"/>
                          <a:gd name="connsiteY21" fmla="*/ 733337 h 769550"/>
                          <a:gd name="connsiteX22" fmla="*/ 389299 w 1186004"/>
                          <a:gd name="connsiteY22" fmla="*/ 769550 h 769550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  <a:cxn ang="0">
                            <a:pos x="connsiteX13" y="connsiteY13"/>
                          </a:cxn>
                          <a:cxn ang="0">
                            <a:pos x="connsiteX14" y="connsiteY14"/>
                          </a:cxn>
                          <a:cxn ang="0">
                            <a:pos x="connsiteX15" y="connsiteY15"/>
                          </a:cxn>
                          <a:cxn ang="0">
                            <a:pos x="connsiteX16" y="connsiteY16"/>
                          </a:cxn>
                          <a:cxn ang="0">
                            <a:pos x="connsiteX17" y="connsiteY17"/>
                          </a:cxn>
                          <a:cxn ang="0">
                            <a:pos x="connsiteX18" y="connsiteY18"/>
                          </a:cxn>
                          <a:cxn ang="0">
                            <a:pos x="connsiteX19" y="connsiteY19"/>
                          </a:cxn>
                          <a:cxn ang="0">
                            <a:pos x="connsiteX20" y="connsiteY20"/>
                          </a:cxn>
                          <a:cxn ang="0">
                            <a:pos x="connsiteX21" y="connsiteY21"/>
                          </a:cxn>
                          <a:cxn ang="0">
                            <a:pos x="connsiteX22" y="connsiteY22"/>
                          </a:cxn>
                        </a:cxnLst>
                        <a:rect l="l" t="t" r="r" b="b"/>
                        <a:pathLst>
                          <a:path w="1186004" h="769550">
                            <a:moveTo>
                              <a:pt x="0" y="18113"/>
                            </a:moveTo>
                            <a:lnTo>
                              <a:pt x="932507" y="6"/>
                            </a:lnTo>
                            <a:cubicBezTo>
                              <a:pt x="970980" y="-357"/>
                              <a:pt x="953244" y="15778"/>
                              <a:pt x="977774" y="36220"/>
                            </a:cubicBezTo>
                            <a:cubicBezTo>
                              <a:pt x="998970" y="53884"/>
                              <a:pt x="1017839" y="53390"/>
                              <a:pt x="1041148" y="63380"/>
                            </a:cubicBezTo>
                            <a:cubicBezTo>
                              <a:pt x="1119472" y="96947"/>
                              <a:pt x="1040818" y="69305"/>
                              <a:pt x="1104522" y="90541"/>
                            </a:cubicBezTo>
                            <a:cubicBezTo>
                              <a:pt x="1147072" y="133089"/>
                              <a:pt x="1124580" y="107047"/>
                              <a:pt x="1167897" y="172022"/>
                            </a:cubicBezTo>
                            <a:lnTo>
                              <a:pt x="1186004" y="199182"/>
                            </a:lnTo>
                            <a:cubicBezTo>
                              <a:pt x="1182986" y="259538"/>
                              <a:pt x="1184766" y="320327"/>
                              <a:pt x="1176950" y="380251"/>
                            </a:cubicBezTo>
                            <a:cubicBezTo>
                              <a:pt x="1173476" y="406886"/>
                              <a:pt x="1114489" y="438642"/>
                              <a:pt x="1104522" y="443626"/>
                            </a:cubicBezTo>
                            <a:cubicBezTo>
                              <a:pt x="1080380" y="455697"/>
                              <a:pt x="1054554" y="464868"/>
                              <a:pt x="1032095" y="479840"/>
                            </a:cubicBezTo>
                            <a:cubicBezTo>
                              <a:pt x="1023041" y="485875"/>
                              <a:pt x="1014666" y="493080"/>
                              <a:pt x="1004934" y="497946"/>
                            </a:cubicBezTo>
                            <a:cubicBezTo>
                              <a:pt x="996398" y="502214"/>
                              <a:pt x="986950" y="504378"/>
                              <a:pt x="977774" y="507000"/>
                            </a:cubicBezTo>
                            <a:cubicBezTo>
                              <a:pt x="912758" y="525576"/>
                              <a:pt x="970918" y="506451"/>
                              <a:pt x="896293" y="525107"/>
                            </a:cubicBezTo>
                            <a:cubicBezTo>
                              <a:pt x="812025" y="546174"/>
                              <a:pt x="961006" y="521034"/>
                              <a:pt x="805758" y="543214"/>
                            </a:cubicBezTo>
                            <a:cubicBezTo>
                              <a:pt x="796705" y="546232"/>
                              <a:pt x="787856" y="549952"/>
                              <a:pt x="778598" y="552267"/>
                            </a:cubicBezTo>
                            <a:cubicBezTo>
                              <a:pt x="728588" y="564770"/>
                              <a:pt x="699375" y="564716"/>
                              <a:pt x="642796" y="570374"/>
                            </a:cubicBezTo>
                            <a:cubicBezTo>
                              <a:pt x="574518" y="593134"/>
                              <a:pt x="658685" y="562431"/>
                              <a:pt x="588475" y="597535"/>
                            </a:cubicBezTo>
                            <a:cubicBezTo>
                              <a:pt x="575492" y="604026"/>
                              <a:pt x="536697" y="612743"/>
                              <a:pt x="525101" y="615642"/>
                            </a:cubicBezTo>
                            <a:cubicBezTo>
                              <a:pt x="498391" y="633447"/>
                              <a:pt x="492567" y="634765"/>
                              <a:pt x="470780" y="660909"/>
                            </a:cubicBezTo>
                            <a:cubicBezTo>
                              <a:pt x="463814" y="669268"/>
                              <a:pt x="457539" y="678337"/>
                              <a:pt x="452673" y="688069"/>
                            </a:cubicBezTo>
                            <a:cubicBezTo>
                              <a:pt x="448405" y="696605"/>
                              <a:pt x="449581" y="707778"/>
                              <a:pt x="443619" y="715230"/>
                            </a:cubicBezTo>
                            <a:cubicBezTo>
                              <a:pt x="436822" y="723727"/>
                              <a:pt x="425512" y="727301"/>
                              <a:pt x="416459" y="733337"/>
                            </a:cubicBezTo>
                            <a:cubicBezTo>
                              <a:pt x="405272" y="766899"/>
                              <a:pt x="415942" y="756229"/>
                              <a:pt x="389299" y="769550"/>
                            </a:cubicBezTo>
                          </a:path>
                        </a:pathLst>
                      </a:custGeom>
                      <a:noFill/>
                      <a:ln w="31750" cmpd="sng">
                        <a:headEnd type="oval"/>
                        <a:tailEnd type="triangle"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ot="0" spcFirstLastPara="0" vert="horz" wrap="square" lIns="91440" tIns="45720" rIns="91440" bIns="4572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79" name="Rectangle 78">
                      <a:extLst>
                        <a:ext uri="{FF2B5EF4-FFF2-40B4-BE49-F238E27FC236}">
                          <a16:creationId xmlns:a16="http://schemas.microsoft.com/office/drawing/2014/main" id="{84012F5E-6B0D-4870-86C1-F9769954AB2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012013" y="2451702"/>
                      <a:ext cx="1508506" cy="466222"/>
                    </a:xfrm>
                    <a:prstGeom prst="rect">
                      <a:avLst/>
                    </a:prstGeom>
                    <a:solidFill>
                      <a:schemeClr val="accent2">
                        <a:lumMod val="60000"/>
                        <a:lumOff val="40000"/>
                        <a:alpha val="28000"/>
                      </a:schemeClr>
                    </a:solidFill>
                    <a:ln w="25400" cmpd="sng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0" name="TextBox 92">
                      <a:extLst>
                        <a:ext uri="{FF2B5EF4-FFF2-40B4-BE49-F238E27FC236}">
                          <a16:creationId xmlns:a16="http://schemas.microsoft.com/office/drawing/2014/main" id="{B903601D-9097-4FCE-A9C0-3FB86E7E9E78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644961" y="2497154"/>
                      <a:ext cx="1295400" cy="338554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noAutofit/>
                    </a:bodyPr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size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81" name="TextBox 93">
                      <a:extLst>
                        <a:ext uri="{FF2B5EF4-FFF2-40B4-BE49-F238E27FC236}">
                          <a16:creationId xmlns:a16="http://schemas.microsoft.com/office/drawing/2014/main" id="{C36E9A86-2902-45BA-97B1-607A6B34A11C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2155315" y="2544202"/>
                      <a:ext cx="861269" cy="338554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noAutofit/>
                    </a:bodyPr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p:txBody>
                </p:sp>
              </p:grpSp>
              <p:sp>
                <p:nvSpPr>
                  <p:cNvPr id="75" name="Rectangle 74">
                    <a:extLst>
                      <a:ext uri="{FF2B5EF4-FFF2-40B4-BE49-F238E27FC236}">
                        <a16:creationId xmlns:a16="http://schemas.microsoft.com/office/drawing/2014/main" id="{1C99F5D4-1A40-45D4-94AF-A922A72CBB4C}"/>
                      </a:ext>
                    </a:extLst>
                  </p:cNvPr>
                  <p:cNvSpPr/>
                  <p:nvPr/>
                </p:nvSpPr>
                <p:spPr>
                  <a:xfrm>
                    <a:off x="8472069" y="5976295"/>
                    <a:ext cx="1367257" cy="644419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  <a:alpha val="28000"/>
                    </a:schemeClr>
                  </a:solidFill>
                  <a:ln w="25400" cmpd="sng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6" name="TextBox 40">
                    <a:extLst>
                      <a:ext uri="{FF2B5EF4-FFF2-40B4-BE49-F238E27FC236}">
                        <a16:creationId xmlns:a16="http://schemas.microsoft.com/office/drawing/2014/main" id="{0E2F3499-4F9C-4862-AA93-D7C63E0D7678}"/>
                      </a:ext>
                    </a:extLst>
                  </p:cNvPr>
                  <p:cNvSpPr txBox="1"/>
                  <p:nvPr/>
                </p:nvSpPr>
                <p:spPr>
                  <a:xfrm>
                    <a:off x="8596155" y="6093713"/>
                    <a:ext cx="1036814" cy="4679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i="1" kern="1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3</a:t>
                    </a:r>
                    <a:endParaRPr lang="en-US" sz="1200" b="1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77" name="TextBox 92">
                    <a:extLst>
                      <a:ext uri="{FF2B5EF4-FFF2-40B4-BE49-F238E27FC236}">
                        <a16:creationId xmlns:a16="http://schemas.microsoft.com/office/drawing/2014/main" id="{7D1A2DFF-338B-4DB0-A4B9-FFA517EAE48B}"/>
                      </a:ext>
                    </a:extLst>
                  </p:cNvPr>
                  <p:cNvSpPr txBox="1"/>
                  <p:nvPr/>
                </p:nvSpPr>
                <p:spPr>
                  <a:xfrm>
                    <a:off x="7215693" y="6064527"/>
                    <a:ext cx="1174105" cy="4679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 algn="r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dirty="0">
                        <a:solidFill>
                          <a:srgbClr val="C00000"/>
                        </a:solidFill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limit</a:t>
                    </a:r>
                    <a:endParaRPr lang="en-US" sz="1200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</p:grpSp>
            <p:grpSp>
              <p:nvGrpSpPr>
                <p:cNvPr id="97" name="Group 96"/>
                <p:cNvGrpSpPr/>
                <p:nvPr/>
              </p:nvGrpSpPr>
              <p:grpSpPr>
                <a:xfrm>
                  <a:off x="8749463" y="3432557"/>
                  <a:ext cx="1675904" cy="1140317"/>
                  <a:chOff x="3733218" y="2013392"/>
                  <a:chExt cx="1518004" cy="807603"/>
                </a:xfrm>
              </p:grpSpPr>
              <p:sp>
                <p:nvSpPr>
                  <p:cNvPr id="99" name="Rectangle 98"/>
                  <p:cNvSpPr/>
                  <p:nvPr/>
                </p:nvSpPr>
                <p:spPr>
                  <a:xfrm>
                    <a:off x="4272676" y="2013392"/>
                    <a:ext cx="978546" cy="393056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  <a:alpha val="28000"/>
                    </a:schemeClr>
                  </a:solidFill>
                  <a:ln w="25400" cmpd="sng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0" name="Rectangle 99"/>
                  <p:cNvSpPr/>
                  <p:nvPr/>
                </p:nvSpPr>
                <p:spPr>
                  <a:xfrm>
                    <a:off x="4272676" y="2413130"/>
                    <a:ext cx="978546" cy="348989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  <a:alpha val="28000"/>
                    </a:schemeClr>
                  </a:solidFill>
                  <a:ln w="25400" cmpd="sng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1" name="TextBox 53"/>
                  <p:cNvSpPr txBox="1"/>
                  <p:nvPr/>
                </p:nvSpPr>
                <p:spPr>
                  <a:xfrm>
                    <a:off x="4476481" y="2073724"/>
                    <a:ext cx="719891" cy="327643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i="1" kern="1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12.0</a:t>
                    </a:r>
                    <a:endParaRPr lang="en-US" sz="1200" b="1" dirty="0">
                      <a:solidFill>
                        <a:srgbClr val="FF0000"/>
                      </a:solidFill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102" name="TextBox 43"/>
                  <p:cNvSpPr txBox="1"/>
                  <p:nvPr/>
                </p:nvSpPr>
                <p:spPr>
                  <a:xfrm>
                    <a:off x="3761264" y="2061403"/>
                    <a:ext cx="611308" cy="327643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kern="12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 </a:t>
                    </a:r>
                    <a:r>
                      <a:rPr lang="en-US" sz="1600" b="1" kern="1200" dirty="0" err="1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val</a:t>
                    </a:r>
                    <a:endParaRPr lang="en-US" sz="1200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103" name="TextBox 43"/>
                  <p:cNvSpPr txBox="1"/>
                  <p:nvPr/>
                </p:nvSpPr>
                <p:spPr>
                  <a:xfrm>
                    <a:off x="3733218" y="2493352"/>
                    <a:ext cx="611308" cy="327643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kern="12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next</a:t>
                    </a:r>
                    <a:endParaRPr lang="en-US" sz="1200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</p:grpSp>
            <p:sp>
              <p:nvSpPr>
                <p:cNvPr id="3" name="Freeform 2"/>
                <p:cNvSpPr/>
                <p:nvPr/>
              </p:nvSpPr>
              <p:spPr>
                <a:xfrm>
                  <a:off x="8048531" y="2806574"/>
                  <a:ext cx="1521508" cy="616548"/>
                </a:xfrm>
                <a:custGeom>
                  <a:avLst/>
                  <a:gdLst>
                    <a:gd name="connsiteX0" fmla="*/ 0 w 1521508"/>
                    <a:gd name="connsiteY0" fmla="*/ 162963 h 552262"/>
                    <a:gd name="connsiteX1" fmla="*/ 199176 w 1521508"/>
                    <a:gd name="connsiteY1" fmla="*/ 172016 h 552262"/>
                    <a:gd name="connsiteX2" fmla="*/ 235390 w 1521508"/>
                    <a:gd name="connsiteY2" fmla="*/ 153909 h 552262"/>
                    <a:gd name="connsiteX3" fmla="*/ 289711 w 1521508"/>
                    <a:gd name="connsiteY3" fmla="*/ 117695 h 552262"/>
                    <a:gd name="connsiteX4" fmla="*/ 325924 w 1521508"/>
                    <a:gd name="connsiteY4" fmla="*/ 99588 h 552262"/>
                    <a:gd name="connsiteX5" fmla="*/ 389299 w 1521508"/>
                    <a:gd name="connsiteY5" fmla="*/ 63375 h 552262"/>
                    <a:gd name="connsiteX6" fmla="*/ 425513 w 1521508"/>
                    <a:gd name="connsiteY6" fmla="*/ 45268 h 552262"/>
                    <a:gd name="connsiteX7" fmla="*/ 570368 w 1521508"/>
                    <a:gd name="connsiteY7" fmla="*/ 27161 h 552262"/>
                    <a:gd name="connsiteX8" fmla="*/ 697117 w 1521508"/>
                    <a:gd name="connsiteY8" fmla="*/ 9054 h 552262"/>
                    <a:gd name="connsiteX9" fmla="*/ 724277 w 1521508"/>
                    <a:gd name="connsiteY9" fmla="*/ 0 h 552262"/>
                    <a:gd name="connsiteX10" fmla="*/ 923453 w 1521508"/>
                    <a:gd name="connsiteY10" fmla="*/ 9054 h 552262"/>
                    <a:gd name="connsiteX11" fmla="*/ 959667 w 1521508"/>
                    <a:gd name="connsiteY11" fmla="*/ 18107 h 552262"/>
                    <a:gd name="connsiteX12" fmla="*/ 1050202 w 1521508"/>
                    <a:gd name="connsiteY12" fmla="*/ 45268 h 552262"/>
                    <a:gd name="connsiteX13" fmla="*/ 1095469 w 1521508"/>
                    <a:gd name="connsiteY13" fmla="*/ 72428 h 552262"/>
                    <a:gd name="connsiteX14" fmla="*/ 1122629 w 1521508"/>
                    <a:gd name="connsiteY14" fmla="*/ 81481 h 552262"/>
                    <a:gd name="connsiteX15" fmla="*/ 1195057 w 1521508"/>
                    <a:gd name="connsiteY15" fmla="*/ 108642 h 552262"/>
                    <a:gd name="connsiteX16" fmla="*/ 1276538 w 1521508"/>
                    <a:gd name="connsiteY16" fmla="*/ 162963 h 552262"/>
                    <a:gd name="connsiteX17" fmla="*/ 1303699 w 1521508"/>
                    <a:gd name="connsiteY17" fmla="*/ 181070 h 552262"/>
                    <a:gd name="connsiteX18" fmla="*/ 1339913 w 1521508"/>
                    <a:gd name="connsiteY18" fmla="*/ 199176 h 552262"/>
                    <a:gd name="connsiteX19" fmla="*/ 1367073 w 1521508"/>
                    <a:gd name="connsiteY19" fmla="*/ 226337 h 552262"/>
                    <a:gd name="connsiteX20" fmla="*/ 1394233 w 1521508"/>
                    <a:gd name="connsiteY20" fmla="*/ 244444 h 552262"/>
                    <a:gd name="connsiteX21" fmla="*/ 1403287 w 1521508"/>
                    <a:gd name="connsiteY21" fmla="*/ 271604 h 552262"/>
                    <a:gd name="connsiteX22" fmla="*/ 1421394 w 1521508"/>
                    <a:gd name="connsiteY22" fmla="*/ 298765 h 552262"/>
                    <a:gd name="connsiteX23" fmla="*/ 1457608 w 1521508"/>
                    <a:gd name="connsiteY23" fmla="*/ 362139 h 552262"/>
                    <a:gd name="connsiteX24" fmla="*/ 1484768 w 1521508"/>
                    <a:gd name="connsiteY24" fmla="*/ 452674 h 552262"/>
                    <a:gd name="connsiteX25" fmla="*/ 1493821 w 1521508"/>
                    <a:gd name="connsiteY25" fmla="*/ 479834 h 552262"/>
                    <a:gd name="connsiteX26" fmla="*/ 1520982 w 1521508"/>
                    <a:gd name="connsiteY26" fmla="*/ 534155 h 552262"/>
                    <a:gd name="connsiteX27" fmla="*/ 1520982 w 1521508"/>
                    <a:gd name="connsiteY27" fmla="*/ 552262 h 5522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</a:cxnLst>
                  <a:rect l="l" t="t" r="r" b="b"/>
                  <a:pathLst>
                    <a:path w="1521508" h="552262">
                      <a:moveTo>
                        <a:pt x="0" y="162963"/>
                      </a:moveTo>
                      <a:cubicBezTo>
                        <a:pt x="126168" y="188197"/>
                        <a:pt x="59865" y="183626"/>
                        <a:pt x="199176" y="172016"/>
                      </a:cubicBezTo>
                      <a:cubicBezTo>
                        <a:pt x="211247" y="165980"/>
                        <a:pt x="223817" y="160853"/>
                        <a:pt x="235390" y="153909"/>
                      </a:cubicBezTo>
                      <a:cubicBezTo>
                        <a:pt x="254051" y="142713"/>
                        <a:pt x="270247" y="127427"/>
                        <a:pt x="289711" y="117695"/>
                      </a:cubicBezTo>
                      <a:cubicBezTo>
                        <a:pt x="301782" y="111659"/>
                        <a:pt x="314480" y="106741"/>
                        <a:pt x="325924" y="99588"/>
                      </a:cubicBezTo>
                      <a:cubicBezTo>
                        <a:pt x="429469" y="34872"/>
                        <a:pt x="310067" y="97331"/>
                        <a:pt x="389299" y="63375"/>
                      </a:cubicBezTo>
                      <a:cubicBezTo>
                        <a:pt x="401704" y="58059"/>
                        <a:pt x="412279" y="47915"/>
                        <a:pt x="425513" y="45268"/>
                      </a:cubicBezTo>
                      <a:cubicBezTo>
                        <a:pt x="473229" y="35725"/>
                        <a:pt x="522134" y="33592"/>
                        <a:pt x="570368" y="27161"/>
                      </a:cubicBezTo>
                      <a:lnTo>
                        <a:pt x="697117" y="9054"/>
                      </a:lnTo>
                      <a:cubicBezTo>
                        <a:pt x="706170" y="6036"/>
                        <a:pt x="714734" y="0"/>
                        <a:pt x="724277" y="0"/>
                      </a:cubicBezTo>
                      <a:cubicBezTo>
                        <a:pt x="790738" y="0"/>
                        <a:pt x="857188" y="3957"/>
                        <a:pt x="923453" y="9054"/>
                      </a:cubicBezTo>
                      <a:cubicBezTo>
                        <a:pt x="935859" y="10008"/>
                        <a:pt x="947749" y="14532"/>
                        <a:pt x="959667" y="18107"/>
                      </a:cubicBezTo>
                      <a:cubicBezTo>
                        <a:pt x="1069900" y="51176"/>
                        <a:pt x="966717" y="24395"/>
                        <a:pt x="1050202" y="45268"/>
                      </a:cubicBezTo>
                      <a:cubicBezTo>
                        <a:pt x="1065291" y="54321"/>
                        <a:pt x="1079730" y="64559"/>
                        <a:pt x="1095469" y="72428"/>
                      </a:cubicBezTo>
                      <a:cubicBezTo>
                        <a:pt x="1104005" y="76696"/>
                        <a:pt x="1113694" y="78130"/>
                        <a:pt x="1122629" y="81481"/>
                      </a:cubicBezTo>
                      <a:cubicBezTo>
                        <a:pt x="1209262" y="113968"/>
                        <a:pt x="1133392" y="88086"/>
                        <a:pt x="1195057" y="108642"/>
                      </a:cubicBezTo>
                      <a:cubicBezTo>
                        <a:pt x="1255328" y="153844"/>
                        <a:pt x="1206694" y="119310"/>
                        <a:pt x="1276538" y="162963"/>
                      </a:cubicBezTo>
                      <a:cubicBezTo>
                        <a:pt x="1285765" y="168730"/>
                        <a:pt x="1294251" y="175672"/>
                        <a:pt x="1303699" y="181070"/>
                      </a:cubicBezTo>
                      <a:cubicBezTo>
                        <a:pt x="1315417" y="187766"/>
                        <a:pt x="1327842" y="193141"/>
                        <a:pt x="1339913" y="199176"/>
                      </a:cubicBezTo>
                      <a:cubicBezTo>
                        <a:pt x="1348966" y="208230"/>
                        <a:pt x="1357237" y="218140"/>
                        <a:pt x="1367073" y="226337"/>
                      </a:cubicBezTo>
                      <a:cubicBezTo>
                        <a:pt x="1375432" y="233303"/>
                        <a:pt x="1387436" y="235948"/>
                        <a:pt x="1394233" y="244444"/>
                      </a:cubicBezTo>
                      <a:cubicBezTo>
                        <a:pt x="1400195" y="251896"/>
                        <a:pt x="1399019" y="263068"/>
                        <a:pt x="1403287" y="271604"/>
                      </a:cubicBezTo>
                      <a:cubicBezTo>
                        <a:pt x="1408153" y="281336"/>
                        <a:pt x="1415995" y="289318"/>
                        <a:pt x="1421394" y="298765"/>
                      </a:cubicBezTo>
                      <a:cubicBezTo>
                        <a:pt x="1467341" y="379171"/>
                        <a:pt x="1413493" y="295965"/>
                        <a:pt x="1457608" y="362139"/>
                      </a:cubicBezTo>
                      <a:cubicBezTo>
                        <a:pt x="1471290" y="416872"/>
                        <a:pt x="1462725" y="386545"/>
                        <a:pt x="1484768" y="452674"/>
                      </a:cubicBezTo>
                      <a:cubicBezTo>
                        <a:pt x="1487786" y="461727"/>
                        <a:pt x="1488527" y="471894"/>
                        <a:pt x="1493821" y="479834"/>
                      </a:cubicBezTo>
                      <a:cubicBezTo>
                        <a:pt x="1509081" y="502724"/>
                        <a:pt x="1515627" y="507381"/>
                        <a:pt x="1520982" y="534155"/>
                      </a:cubicBezTo>
                      <a:cubicBezTo>
                        <a:pt x="1522166" y="540073"/>
                        <a:pt x="1520982" y="546226"/>
                        <a:pt x="1520982" y="552262"/>
                      </a:cubicBezTo>
                    </a:path>
                  </a:pathLst>
                </a:custGeom>
                <a:noFill/>
                <a:ln w="31750">
                  <a:headEnd type="oval"/>
                  <a:tailEnd type="triangle" w="lg" len="me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6" name="Group 5"/>
              <p:cNvGrpSpPr/>
              <p:nvPr/>
            </p:nvGrpSpPr>
            <p:grpSpPr>
              <a:xfrm>
                <a:off x="5210978" y="3106757"/>
                <a:ext cx="2237999" cy="1514484"/>
                <a:chOff x="5210978" y="3106757"/>
                <a:chExt cx="2237999" cy="1514484"/>
              </a:xfrm>
            </p:grpSpPr>
            <p:sp>
              <p:nvSpPr>
                <p:cNvPr id="71" name="Rectangle 70"/>
                <p:cNvSpPr/>
                <p:nvPr/>
              </p:nvSpPr>
              <p:spPr>
                <a:xfrm>
                  <a:off x="6368644" y="3545276"/>
                  <a:ext cx="1080333" cy="554986"/>
                </a:xfrm>
                <a:prstGeom prst="rect">
                  <a:avLst/>
                </a:prstGeom>
                <a:solidFill>
                  <a:schemeClr val="accent2">
                    <a:lumMod val="60000"/>
                    <a:lumOff val="40000"/>
                    <a:alpha val="28000"/>
                  </a:schemeClr>
                </a:solidFill>
                <a:ln w="25400" cmpd="sng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73" name="Rectangle 72"/>
                <p:cNvSpPr/>
                <p:nvPr/>
              </p:nvSpPr>
              <p:spPr>
                <a:xfrm>
                  <a:off x="6368644" y="4100261"/>
                  <a:ext cx="1080333" cy="492765"/>
                </a:xfrm>
                <a:prstGeom prst="rect">
                  <a:avLst/>
                </a:prstGeom>
                <a:solidFill>
                  <a:schemeClr val="accent2">
                    <a:lumMod val="60000"/>
                    <a:lumOff val="40000"/>
                    <a:alpha val="28000"/>
                  </a:schemeClr>
                </a:solidFill>
                <a:ln w="25400" cmpd="sng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05" name="TextBox 53"/>
                <p:cNvSpPr txBox="1"/>
                <p:nvPr/>
              </p:nvSpPr>
              <p:spPr>
                <a:xfrm>
                  <a:off x="6516993" y="3651915"/>
                  <a:ext cx="794773" cy="46262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600" b="1" i="1" kern="1200" dirty="0">
                      <a:solidFill>
                        <a:srgbClr val="0070C0"/>
                      </a:solidFill>
                      <a:effectLst/>
                      <a:latin typeface="Calibri" panose="020F0502020204030204" pitchFamily="34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6.518</a:t>
                  </a:r>
                  <a:endParaRPr lang="en-US" sz="12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106" name="TextBox 43"/>
                <p:cNvSpPr txBox="1"/>
                <p:nvPr/>
              </p:nvSpPr>
              <p:spPr>
                <a:xfrm>
                  <a:off x="5833880" y="3603631"/>
                  <a:ext cx="674895" cy="46262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600" b="1" kern="1200" dirty="0">
                      <a:solidFill>
                        <a:srgbClr val="C00000"/>
                      </a:solidFill>
                      <a:effectLst/>
                      <a:latin typeface="Calibri" panose="020F0502020204030204" pitchFamily="34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  </a:t>
                  </a:r>
                  <a:r>
                    <a:rPr lang="en-US" sz="1600" b="1" kern="1200" dirty="0" err="1">
                      <a:solidFill>
                        <a:srgbClr val="C00000"/>
                      </a:solidFill>
                      <a:effectLst/>
                      <a:latin typeface="Calibri" panose="020F0502020204030204" pitchFamily="34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val</a:t>
                  </a:r>
                  <a:endParaRPr lang="en-US" sz="1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107" name="TextBox 43"/>
                <p:cNvSpPr txBox="1"/>
                <p:nvPr/>
              </p:nvSpPr>
              <p:spPr>
                <a:xfrm>
                  <a:off x="5808468" y="4158617"/>
                  <a:ext cx="674895" cy="46262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600" b="1" kern="1200" dirty="0">
                      <a:solidFill>
                        <a:srgbClr val="C00000"/>
                      </a:solidFill>
                      <a:effectLst/>
                      <a:latin typeface="Calibri" panose="020F0502020204030204" pitchFamily="34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next</a:t>
                  </a:r>
                  <a:endParaRPr lang="en-US" sz="1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5" name="Freeform 4"/>
                <p:cNvSpPr/>
                <p:nvPr/>
              </p:nvSpPr>
              <p:spPr>
                <a:xfrm>
                  <a:off x="5210978" y="3106757"/>
                  <a:ext cx="1366092" cy="1288973"/>
                </a:xfrm>
                <a:custGeom>
                  <a:avLst/>
                  <a:gdLst>
                    <a:gd name="connsiteX0" fmla="*/ 0 w 1366092"/>
                    <a:gd name="connsiteY0" fmla="*/ 1266939 h 1288973"/>
                    <a:gd name="connsiteX1" fmla="*/ 55085 w 1366092"/>
                    <a:gd name="connsiteY1" fmla="*/ 1277956 h 1288973"/>
                    <a:gd name="connsiteX2" fmla="*/ 88135 w 1366092"/>
                    <a:gd name="connsiteY2" fmla="*/ 1288973 h 1288973"/>
                    <a:gd name="connsiteX3" fmla="*/ 220338 w 1366092"/>
                    <a:gd name="connsiteY3" fmla="*/ 1277956 h 1288973"/>
                    <a:gd name="connsiteX4" fmla="*/ 319489 w 1366092"/>
                    <a:gd name="connsiteY4" fmla="*/ 1233889 h 1288973"/>
                    <a:gd name="connsiteX5" fmla="*/ 341523 w 1366092"/>
                    <a:gd name="connsiteY5" fmla="*/ 1200838 h 1288973"/>
                    <a:gd name="connsiteX6" fmla="*/ 396608 w 1366092"/>
                    <a:gd name="connsiteY6" fmla="*/ 1145754 h 1288973"/>
                    <a:gd name="connsiteX7" fmla="*/ 407624 w 1366092"/>
                    <a:gd name="connsiteY7" fmla="*/ 1112703 h 1288973"/>
                    <a:gd name="connsiteX8" fmla="*/ 429658 w 1366092"/>
                    <a:gd name="connsiteY8" fmla="*/ 1068636 h 1288973"/>
                    <a:gd name="connsiteX9" fmla="*/ 440675 w 1366092"/>
                    <a:gd name="connsiteY9" fmla="*/ 1024568 h 1288973"/>
                    <a:gd name="connsiteX10" fmla="*/ 462709 w 1366092"/>
                    <a:gd name="connsiteY10" fmla="*/ 958467 h 1288973"/>
                    <a:gd name="connsiteX11" fmla="*/ 495759 w 1366092"/>
                    <a:gd name="connsiteY11" fmla="*/ 683045 h 1288973"/>
                    <a:gd name="connsiteX12" fmla="*/ 506776 w 1366092"/>
                    <a:gd name="connsiteY12" fmla="*/ 638978 h 1288973"/>
                    <a:gd name="connsiteX13" fmla="*/ 528810 w 1366092"/>
                    <a:gd name="connsiteY13" fmla="*/ 528809 h 1288973"/>
                    <a:gd name="connsiteX14" fmla="*/ 550844 w 1366092"/>
                    <a:gd name="connsiteY14" fmla="*/ 462708 h 1288973"/>
                    <a:gd name="connsiteX15" fmla="*/ 594911 w 1366092"/>
                    <a:gd name="connsiteY15" fmla="*/ 308472 h 1288973"/>
                    <a:gd name="connsiteX16" fmla="*/ 616945 w 1366092"/>
                    <a:gd name="connsiteY16" fmla="*/ 242371 h 1288973"/>
                    <a:gd name="connsiteX17" fmla="*/ 638979 w 1366092"/>
                    <a:gd name="connsiteY17" fmla="*/ 209320 h 1288973"/>
                    <a:gd name="connsiteX18" fmla="*/ 694063 w 1366092"/>
                    <a:gd name="connsiteY18" fmla="*/ 110168 h 1288973"/>
                    <a:gd name="connsiteX19" fmla="*/ 716097 w 1366092"/>
                    <a:gd name="connsiteY19" fmla="*/ 77118 h 1288973"/>
                    <a:gd name="connsiteX20" fmla="*/ 749147 w 1366092"/>
                    <a:gd name="connsiteY20" fmla="*/ 55084 h 1288973"/>
                    <a:gd name="connsiteX21" fmla="*/ 815249 w 1366092"/>
                    <a:gd name="connsiteY21" fmla="*/ 0 h 1288973"/>
                    <a:gd name="connsiteX22" fmla="*/ 991518 w 1366092"/>
                    <a:gd name="connsiteY22" fmla="*/ 11016 h 1288973"/>
                    <a:gd name="connsiteX23" fmla="*/ 1057620 w 1366092"/>
                    <a:gd name="connsiteY23" fmla="*/ 33050 h 1288973"/>
                    <a:gd name="connsiteX24" fmla="*/ 1156771 w 1366092"/>
                    <a:gd name="connsiteY24" fmla="*/ 88135 h 1288973"/>
                    <a:gd name="connsiteX25" fmla="*/ 1222873 w 1366092"/>
                    <a:gd name="connsiteY25" fmla="*/ 154236 h 1288973"/>
                    <a:gd name="connsiteX26" fmla="*/ 1277957 w 1366092"/>
                    <a:gd name="connsiteY26" fmla="*/ 209320 h 1288973"/>
                    <a:gd name="connsiteX27" fmla="*/ 1311008 w 1366092"/>
                    <a:gd name="connsiteY27" fmla="*/ 286438 h 1288973"/>
                    <a:gd name="connsiteX28" fmla="*/ 1333041 w 1366092"/>
                    <a:gd name="connsiteY28" fmla="*/ 352539 h 1288973"/>
                    <a:gd name="connsiteX29" fmla="*/ 1344058 w 1366092"/>
                    <a:gd name="connsiteY29" fmla="*/ 385590 h 1288973"/>
                    <a:gd name="connsiteX30" fmla="*/ 1355075 w 1366092"/>
                    <a:gd name="connsiteY30" fmla="*/ 418641 h 1288973"/>
                    <a:gd name="connsiteX31" fmla="*/ 1366092 w 1366092"/>
                    <a:gd name="connsiteY31" fmla="*/ 440674 h 128897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</a:cxnLst>
                  <a:rect l="l" t="t" r="r" b="b"/>
                  <a:pathLst>
                    <a:path w="1366092" h="1288973">
                      <a:moveTo>
                        <a:pt x="0" y="1266939"/>
                      </a:moveTo>
                      <a:cubicBezTo>
                        <a:pt x="18362" y="1270611"/>
                        <a:pt x="36919" y="1273414"/>
                        <a:pt x="55085" y="1277956"/>
                      </a:cubicBezTo>
                      <a:cubicBezTo>
                        <a:pt x="66351" y="1280773"/>
                        <a:pt x="76522" y="1288973"/>
                        <a:pt x="88135" y="1288973"/>
                      </a:cubicBezTo>
                      <a:cubicBezTo>
                        <a:pt x="132355" y="1288973"/>
                        <a:pt x="176270" y="1281628"/>
                        <a:pt x="220338" y="1277956"/>
                      </a:cubicBezTo>
                      <a:cubicBezTo>
                        <a:pt x="299000" y="1251736"/>
                        <a:pt x="267114" y="1268806"/>
                        <a:pt x="319489" y="1233889"/>
                      </a:cubicBezTo>
                      <a:cubicBezTo>
                        <a:pt x="326834" y="1222872"/>
                        <a:pt x="332160" y="1210201"/>
                        <a:pt x="341523" y="1200838"/>
                      </a:cubicBezTo>
                      <a:cubicBezTo>
                        <a:pt x="414972" y="1127389"/>
                        <a:pt x="337849" y="1233890"/>
                        <a:pt x="396608" y="1145754"/>
                      </a:cubicBezTo>
                      <a:cubicBezTo>
                        <a:pt x="400280" y="1134737"/>
                        <a:pt x="403050" y="1123377"/>
                        <a:pt x="407624" y="1112703"/>
                      </a:cubicBezTo>
                      <a:cubicBezTo>
                        <a:pt x="414093" y="1097608"/>
                        <a:pt x="423891" y="1084013"/>
                        <a:pt x="429658" y="1068636"/>
                      </a:cubicBezTo>
                      <a:cubicBezTo>
                        <a:pt x="434975" y="1054459"/>
                        <a:pt x="436324" y="1039071"/>
                        <a:pt x="440675" y="1024568"/>
                      </a:cubicBezTo>
                      <a:cubicBezTo>
                        <a:pt x="447349" y="1002322"/>
                        <a:pt x="462709" y="958467"/>
                        <a:pt x="462709" y="958467"/>
                      </a:cubicBezTo>
                      <a:cubicBezTo>
                        <a:pt x="468512" y="906239"/>
                        <a:pt x="490529" y="703963"/>
                        <a:pt x="495759" y="683045"/>
                      </a:cubicBezTo>
                      <a:cubicBezTo>
                        <a:pt x="499431" y="668356"/>
                        <a:pt x="503603" y="653783"/>
                        <a:pt x="506776" y="638978"/>
                      </a:cubicBezTo>
                      <a:cubicBezTo>
                        <a:pt x="514623" y="602359"/>
                        <a:pt x="516967" y="564337"/>
                        <a:pt x="528810" y="528809"/>
                      </a:cubicBezTo>
                      <a:cubicBezTo>
                        <a:pt x="536155" y="506775"/>
                        <a:pt x="545211" y="485240"/>
                        <a:pt x="550844" y="462708"/>
                      </a:cubicBezTo>
                      <a:cubicBezTo>
                        <a:pt x="578510" y="352038"/>
                        <a:pt x="563300" y="403303"/>
                        <a:pt x="594911" y="308472"/>
                      </a:cubicBezTo>
                      <a:cubicBezTo>
                        <a:pt x="594911" y="308471"/>
                        <a:pt x="616944" y="242372"/>
                        <a:pt x="616945" y="242371"/>
                      </a:cubicBezTo>
                      <a:lnTo>
                        <a:pt x="638979" y="209320"/>
                      </a:lnTo>
                      <a:cubicBezTo>
                        <a:pt x="658369" y="151148"/>
                        <a:pt x="643554" y="185931"/>
                        <a:pt x="694063" y="110168"/>
                      </a:cubicBezTo>
                      <a:cubicBezTo>
                        <a:pt x="701408" y="99151"/>
                        <a:pt x="705080" y="84463"/>
                        <a:pt x="716097" y="77118"/>
                      </a:cubicBezTo>
                      <a:cubicBezTo>
                        <a:pt x="727114" y="69773"/>
                        <a:pt x="738975" y="63560"/>
                        <a:pt x="749147" y="55084"/>
                      </a:cubicBezTo>
                      <a:cubicBezTo>
                        <a:pt x="833960" y="-15595"/>
                        <a:pt x="733202" y="54695"/>
                        <a:pt x="815249" y="0"/>
                      </a:cubicBezTo>
                      <a:cubicBezTo>
                        <a:pt x="874005" y="3672"/>
                        <a:pt x="933187" y="3062"/>
                        <a:pt x="991518" y="11016"/>
                      </a:cubicBezTo>
                      <a:cubicBezTo>
                        <a:pt x="1014531" y="14154"/>
                        <a:pt x="1057620" y="33050"/>
                        <a:pt x="1057620" y="33050"/>
                      </a:cubicBezTo>
                      <a:cubicBezTo>
                        <a:pt x="1133383" y="83560"/>
                        <a:pt x="1098599" y="68744"/>
                        <a:pt x="1156771" y="88135"/>
                      </a:cubicBezTo>
                      <a:cubicBezTo>
                        <a:pt x="1178805" y="110169"/>
                        <a:pt x="1205588" y="128309"/>
                        <a:pt x="1222873" y="154236"/>
                      </a:cubicBezTo>
                      <a:cubicBezTo>
                        <a:pt x="1252251" y="198303"/>
                        <a:pt x="1233889" y="179942"/>
                        <a:pt x="1277957" y="209320"/>
                      </a:cubicBezTo>
                      <a:cubicBezTo>
                        <a:pt x="1307102" y="325899"/>
                        <a:pt x="1267531" y="188615"/>
                        <a:pt x="1311008" y="286438"/>
                      </a:cubicBezTo>
                      <a:cubicBezTo>
                        <a:pt x="1320441" y="307662"/>
                        <a:pt x="1325697" y="330505"/>
                        <a:pt x="1333041" y="352539"/>
                      </a:cubicBezTo>
                      <a:lnTo>
                        <a:pt x="1344058" y="385590"/>
                      </a:lnTo>
                      <a:cubicBezTo>
                        <a:pt x="1347730" y="396607"/>
                        <a:pt x="1349881" y="408254"/>
                        <a:pt x="1355075" y="418641"/>
                      </a:cubicBezTo>
                      <a:lnTo>
                        <a:pt x="1366092" y="440674"/>
                      </a:lnTo>
                    </a:path>
                  </a:pathLst>
                </a:custGeom>
                <a:noFill/>
                <a:ln w="31750">
                  <a:headEnd type="oval"/>
                  <a:tailEnd type="triangle" w="lg" len="me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43" name="Group 42"/>
            <p:cNvGrpSpPr/>
            <p:nvPr/>
          </p:nvGrpSpPr>
          <p:grpSpPr>
            <a:xfrm>
              <a:off x="7149048" y="3077701"/>
              <a:ext cx="2629176" cy="1514484"/>
              <a:chOff x="5210978" y="3106757"/>
              <a:chExt cx="2629176" cy="1514484"/>
            </a:xfrm>
          </p:grpSpPr>
          <p:sp>
            <p:nvSpPr>
              <p:cNvPr id="44" name="Rectangle 43"/>
              <p:cNvSpPr/>
              <p:nvPr/>
            </p:nvSpPr>
            <p:spPr>
              <a:xfrm>
                <a:off x="6368644" y="3545276"/>
                <a:ext cx="1080333" cy="554986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  <a:alpha val="28000"/>
                </a:schemeClr>
              </a:solidFill>
              <a:ln w="25400" cmpd="sng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5" name="Rectangle 44"/>
              <p:cNvSpPr/>
              <p:nvPr/>
            </p:nvSpPr>
            <p:spPr>
              <a:xfrm>
                <a:off x="6368644" y="4100261"/>
                <a:ext cx="1080333" cy="492765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  <a:alpha val="28000"/>
                </a:schemeClr>
              </a:solidFill>
              <a:ln w="25400" cmpd="sng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US"/>
              </a:p>
            </p:txBody>
          </p:sp>
          <p:cxnSp>
            <p:nvCxnSpPr>
              <p:cNvPr id="46" name="Straight Connector 45">
                <a:extLst>
                  <a:ext uri="{FF2B5EF4-FFF2-40B4-BE49-F238E27FC236}">
                    <a16:creationId xmlns:a16="http://schemas.microsoft.com/office/drawing/2014/main" id="{D205D1E4-2672-4708-B7AD-9838CAA2865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057800" y="4345849"/>
                <a:ext cx="782354" cy="0"/>
              </a:xfrm>
              <a:prstGeom prst="line">
                <a:avLst/>
              </a:prstGeom>
              <a:ln w="34925">
                <a:solidFill>
                  <a:schemeClr val="accent1">
                    <a:lumMod val="75000"/>
                  </a:schemeClr>
                </a:solidFill>
                <a:headEnd type="oval"/>
                <a:tailEnd type="diamond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7" name="TextBox 53"/>
              <p:cNvSpPr txBox="1"/>
              <p:nvPr/>
            </p:nvSpPr>
            <p:spPr>
              <a:xfrm>
                <a:off x="6516993" y="3651915"/>
                <a:ext cx="794773" cy="462624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 b="1" i="1" kern="1200" dirty="0">
                    <a:solidFill>
                      <a:srgbClr val="0070C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-17.3</a:t>
                </a:r>
                <a:endParaRPr lang="en-US" sz="12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48" name="TextBox 43"/>
              <p:cNvSpPr txBox="1"/>
              <p:nvPr/>
            </p:nvSpPr>
            <p:spPr>
              <a:xfrm>
                <a:off x="5833880" y="3603631"/>
                <a:ext cx="674895" cy="462624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 b="1" kern="1200" dirty="0">
                    <a:solidFill>
                      <a:srgbClr val="C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1600" b="1" kern="1200" dirty="0" err="1">
                    <a:solidFill>
                      <a:srgbClr val="C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val</a:t>
                </a:r>
                <a:endParaRPr lang="en-US" sz="1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49" name="TextBox 43"/>
              <p:cNvSpPr txBox="1"/>
              <p:nvPr/>
            </p:nvSpPr>
            <p:spPr>
              <a:xfrm>
                <a:off x="5808468" y="4158617"/>
                <a:ext cx="674895" cy="462624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 b="1" kern="1200" dirty="0">
                    <a:solidFill>
                      <a:srgbClr val="C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next</a:t>
                </a:r>
                <a:endParaRPr lang="en-US" sz="1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50" name="Freeform 49"/>
              <p:cNvSpPr/>
              <p:nvPr/>
            </p:nvSpPr>
            <p:spPr>
              <a:xfrm>
                <a:off x="5210978" y="3106757"/>
                <a:ext cx="1366092" cy="1288973"/>
              </a:xfrm>
              <a:custGeom>
                <a:avLst/>
                <a:gdLst>
                  <a:gd name="connsiteX0" fmla="*/ 0 w 1366092"/>
                  <a:gd name="connsiteY0" fmla="*/ 1266939 h 1288973"/>
                  <a:gd name="connsiteX1" fmla="*/ 55085 w 1366092"/>
                  <a:gd name="connsiteY1" fmla="*/ 1277956 h 1288973"/>
                  <a:gd name="connsiteX2" fmla="*/ 88135 w 1366092"/>
                  <a:gd name="connsiteY2" fmla="*/ 1288973 h 1288973"/>
                  <a:gd name="connsiteX3" fmla="*/ 220338 w 1366092"/>
                  <a:gd name="connsiteY3" fmla="*/ 1277956 h 1288973"/>
                  <a:gd name="connsiteX4" fmla="*/ 319489 w 1366092"/>
                  <a:gd name="connsiteY4" fmla="*/ 1233889 h 1288973"/>
                  <a:gd name="connsiteX5" fmla="*/ 341523 w 1366092"/>
                  <a:gd name="connsiteY5" fmla="*/ 1200838 h 1288973"/>
                  <a:gd name="connsiteX6" fmla="*/ 396608 w 1366092"/>
                  <a:gd name="connsiteY6" fmla="*/ 1145754 h 1288973"/>
                  <a:gd name="connsiteX7" fmla="*/ 407624 w 1366092"/>
                  <a:gd name="connsiteY7" fmla="*/ 1112703 h 1288973"/>
                  <a:gd name="connsiteX8" fmla="*/ 429658 w 1366092"/>
                  <a:gd name="connsiteY8" fmla="*/ 1068636 h 1288973"/>
                  <a:gd name="connsiteX9" fmla="*/ 440675 w 1366092"/>
                  <a:gd name="connsiteY9" fmla="*/ 1024568 h 1288973"/>
                  <a:gd name="connsiteX10" fmla="*/ 462709 w 1366092"/>
                  <a:gd name="connsiteY10" fmla="*/ 958467 h 1288973"/>
                  <a:gd name="connsiteX11" fmla="*/ 495759 w 1366092"/>
                  <a:gd name="connsiteY11" fmla="*/ 683045 h 1288973"/>
                  <a:gd name="connsiteX12" fmla="*/ 506776 w 1366092"/>
                  <a:gd name="connsiteY12" fmla="*/ 638978 h 1288973"/>
                  <a:gd name="connsiteX13" fmla="*/ 528810 w 1366092"/>
                  <a:gd name="connsiteY13" fmla="*/ 528809 h 1288973"/>
                  <a:gd name="connsiteX14" fmla="*/ 550844 w 1366092"/>
                  <a:gd name="connsiteY14" fmla="*/ 462708 h 1288973"/>
                  <a:gd name="connsiteX15" fmla="*/ 594911 w 1366092"/>
                  <a:gd name="connsiteY15" fmla="*/ 308472 h 1288973"/>
                  <a:gd name="connsiteX16" fmla="*/ 616945 w 1366092"/>
                  <a:gd name="connsiteY16" fmla="*/ 242371 h 1288973"/>
                  <a:gd name="connsiteX17" fmla="*/ 638979 w 1366092"/>
                  <a:gd name="connsiteY17" fmla="*/ 209320 h 1288973"/>
                  <a:gd name="connsiteX18" fmla="*/ 694063 w 1366092"/>
                  <a:gd name="connsiteY18" fmla="*/ 110168 h 1288973"/>
                  <a:gd name="connsiteX19" fmla="*/ 716097 w 1366092"/>
                  <a:gd name="connsiteY19" fmla="*/ 77118 h 1288973"/>
                  <a:gd name="connsiteX20" fmla="*/ 749147 w 1366092"/>
                  <a:gd name="connsiteY20" fmla="*/ 55084 h 1288973"/>
                  <a:gd name="connsiteX21" fmla="*/ 815249 w 1366092"/>
                  <a:gd name="connsiteY21" fmla="*/ 0 h 1288973"/>
                  <a:gd name="connsiteX22" fmla="*/ 991518 w 1366092"/>
                  <a:gd name="connsiteY22" fmla="*/ 11016 h 1288973"/>
                  <a:gd name="connsiteX23" fmla="*/ 1057620 w 1366092"/>
                  <a:gd name="connsiteY23" fmla="*/ 33050 h 1288973"/>
                  <a:gd name="connsiteX24" fmla="*/ 1156771 w 1366092"/>
                  <a:gd name="connsiteY24" fmla="*/ 88135 h 1288973"/>
                  <a:gd name="connsiteX25" fmla="*/ 1222873 w 1366092"/>
                  <a:gd name="connsiteY25" fmla="*/ 154236 h 1288973"/>
                  <a:gd name="connsiteX26" fmla="*/ 1277957 w 1366092"/>
                  <a:gd name="connsiteY26" fmla="*/ 209320 h 1288973"/>
                  <a:gd name="connsiteX27" fmla="*/ 1311008 w 1366092"/>
                  <a:gd name="connsiteY27" fmla="*/ 286438 h 1288973"/>
                  <a:gd name="connsiteX28" fmla="*/ 1333041 w 1366092"/>
                  <a:gd name="connsiteY28" fmla="*/ 352539 h 1288973"/>
                  <a:gd name="connsiteX29" fmla="*/ 1344058 w 1366092"/>
                  <a:gd name="connsiteY29" fmla="*/ 385590 h 1288973"/>
                  <a:gd name="connsiteX30" fmla="*/ 1355075 w 1366092"/>
                  <a:gd name="connsiteY30" fmla="*/ 418641 h 1288973"/>
                  <a:gd name="connsiteX31" fmla="*/ 1366092 w 1366092"/>
                  <a:gd name="connsiteY31" fmla="*/ 440674 h 12889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</a:cxnLst>
                <a:rect l="l" t="t" r="r" b="b"/>
                <a:pathLst>
                  <a:path w="1366092" h="1288973">
                    <a:moveTo>
                      <a:pt x="0" y="1266939"/>
                    </a:moveTo>
                    <a:cubicBezTo>
                      <a:pt x="18362" y="1270611"/>
                      <a:pt x="36919" y="1273414"/>
                      <a:pt x="55085" y="1277956"/>
                    </a:cubicBezTo>
                    <a:cubicBezTo>
                      <a:pt x="66351" y="1280773"/>
                      <a:pt x="76522" y="1288973"/>
                      <a:pt x="88135" y="1288973"/>
                    </a:cubicBezTo>
                    <a:cubicBezTo>
                      <a:pt x="132355" y="1288973"/>
                      <a:pt x="176270" y="1281628"/>
                      <a:pt x="220338" y="1277956"/>
                    </a:cubicBezTo>
                    <a:cubicBezTo>
                      <a:pt x="299000" y="1251736"/>
                      <a:pt x="267114" y="1268806"/>
                      <a:pt x="319489" y="1233889"/>
                    </a:cubicBezTo>
                    <a:cubicBezTo>
                      <a:pt x="326834" y="1222872"/>
                      <a:pt x="332160" y="1210201"/>
                      <a:pt x="341523" y="1200838"/>
                    </a:cubicBezTo>
                    <a:cubicBezTo>
                      <a:pt x="414972" y="1127389"/>
                      <a:pt x="337849" y="1233890"/>
                      <a:pt x="396608" y="1145754"/>
                    </a:cubicBezTo>
                    <a:cubicBezTo>
                      <a:pt x="400280" y="1134737"/>
                      <a:pt x="403050" y="1123377"/>
                      <a:pt x="407624" y="1112703"/>
                    </a:cubicBezTo>
                    <a:cubicBezTo>
                      <a:pt x="414093" y="1097608"/>
                      <a:pt x="423891" y="1084013"/>
                      <a:pt x="429658" y="1068636"/>
                    </a:cubicBezTo>
                    <a:cubicBezTo>
                      <a:pt x="434975" y="1054459"/>
                      <a:pt x="436324" y="1039071"/>
                      <a:pt x="440675" y="1024568"/>
                    </a:cubicBezTo>
                    <a:cubicBezTo>
                      <a:pt x="447349" y="1002322"/>
                      <a:pt x="462709" y="958467"/>
                      <a:pt x="462709" y="958467"/>
                    </a:cubicBezTo>
                    <a:cubicBezTo>
                      <a:pt x="468512" y="906239"/>
                      <a:pt x="490529" y="703963"/>
                      <a:pt x="495759" y="683045"/>
                    </a:cubicBezTo>
                    <a:cubicBezTo>
                      <a:pt x="499431" y="668356"/>
                      <a:pt x="503603" y="653783"/>
                      <a:pt x="506776" y="638978"/>
                    </a:cubicBezTo>
                    <a:cubicBezTo>
                      <a:pt x="514623" y="602359"/>
                      <a:pt x="516967" y="564337"/>
                      <a:pt x="528810" y="528809"/>
                    </a:cubicBezTo>
                    <a:cubicBezTo>
                      <a:pt x="536155" y="506775"/>
                      <a:pt x="545211" y="485240"/>
                      <a:pt x="550844" y="462708"/>
                    </a:cubicBezTo>
                    <a:cubicBezTo>
                      <a:pt x="578510" y="352038"/>
                      <a:pt x="563300" y="403303"/>
                      <a:pt x="594911" y="308472"/>
                    </a:cubicBezTo>
                    <a:cubicBezTo>
                      <a:pt x="594911" y="308471"/>
                      <a:pt x="616944" y="242372"/>
                      <a:pt x="616945" y="242371"/>
                    </a:cubicBezTo>
                    <a:lnTo>
                      <a:pt x="638979" y="209320"/>
                    </a:lnTo>
                    <a:cubicBezTo>
                      <a:pt x="658369" y="151148"/>
                      <a:pt x="643554" y="185931"/>
                      <a:pt x="694063" y="110168"/>
                    </a:cubicBezTo>
                    <a:cubicBezTo>
                      <a:pt x="701408" y="99151"/>
                      <a:pt x="705080" y="84463"/>
                      <a:pt x="716097" y="77118"/>
                    </a:cubicBezTo>
                    <a:cubicBezTo>
                      <a:pt x="727114" y="69773"/>
                      <a:pt x="738975" y="63560"/>
                      <a:pt x="749147" y="55084"/>
                    </a:cubicBezTo>
                    <a:cubicBezTo>
                      <a:pt x="833960" y="-15595"/>
                      <a:pt x="733202" y="54695"/>
                      <a:pt x="815249" y="0"/>
                    </a:cubicBezTo>
                    <a:cubicBezTo>
                      <a:pt x="874005" y="3672"/>
                      <a:pt x="933187" y="3062"/>
                      <a:pt x="991518" y="11016"/>
                    </a:cubicBezTo>
                    <a:cubicBezTo>
                      <a:pt x="1014531" y="14154"/>
                      <a:pt x="1057620" y="33050"/>
                      <a:pt x="1057620" y="33050"/>
                    </a:cubicBezTo>
                    <a:cubicBezTo>
                      <a:pt x="1133383" y="83560"/>
                      <a:pt x="1098599" y="68744"/>
                      <a:pt x="1156771" y="88135"/>
                    </a:cubicBezTo>
                    <a:cubicBezTo>
                      <a:pt x="1178805" y="110169"/>
                      <a:pt x="1205588" y="128309"/>
                      <a:pt x="1222873" y="154236"/>
                    </a:cubicBezTo>
                    <a:cubicBezTo>
                      <a:pt x="1252251" y="198303"/>
                      <a:pt x="1233889" y="179942"/>
                      <a:pt x="1277957" y="209320"/>
                    </a:cubicBezTo>
                    <a:cubicBezTo>
                      <a:pt x="1307102" y="325899"/>
                      <a:pt x="1267531" y="188615"/>
                      <a:pt x="1311008" y="286438"/>
                    </a:cubicBezTo>
                    <a:cubicBezTo>
                      <a:pt x="1320441" y="307662"/>
                      <a:pt x="1325697" y="330505"/>
                      <a:pt x="1333041" y="352539"/>
                    </a:cubicBezTo>
                    <a:lnTo>
                      <a:pt x="1344058" y="385590"/>
                    </a:lnTo>
                    <a:cubicBezTo>
                      <a:pt x="1347730" y="396607"/>
                      <a:pt x="1349881" y="408254"/>
                      <a:pt x="1355075" y="418641"/>
                    </a:cubicBezTo>
                    <a:lnTo>
                      <a:pt x="1366092" y="440674"/>
                    </a:lnTo>
                  </a:path>
                </a:pathLst>
              </a:custGeom>
              <a:noFill/>
              <a:ln w="31750">
                <a:headEnd type="oval"/>
                <a:tailEnd type="triangle" w="lg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010751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9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Box 38"/>
          <p:cNvSpPr txBox="1"/>
          <p:nvPr/>
        </p:nvSpPr>
        <p:spPr>
          <a:xfrm>
            <a:off x="585040" y="455551"/>
            <a:ext cx="70651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>
                <a:solidFill>
                  <a:schemeClr val="accent1">
                    <a:lumMod val="50000"/>
                  </a:schemeClr>
                </a:solidFill>
              </a:rPr>
              <a:t>StackSet</a:t>
            </a:r>
            <a:r>
              <a:rPr lang="en-US" sz="40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4000" b="1" i="1" dirty="0">
                <a:solidFill>
                  <a:schemeClr val="accent1">
                    <a:lumMod val="50000"/>
                  </a:schemeClr>
                </a:solidFill>
              </a:rPr>
              <a:t>push</a:t>
            </a:r>
            <a:r>
              <a:rPr lang="en-US" sz="4000" b="1" dirty="0">
                <a:solidFill>
                  <a:schemeClr val="accent1">
                    <a:lumMod val="50000"/>
                  </a:schemeClr>
                </a:solidFill>
              </a:rPr>
              <a:t> example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4808766" y="5354421"/>
            <a:ext cx="36462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solidFill>
                  <a:schemeClr val="accent1">
                    <a:lumMod val="50000"/>
                  </a:schemeClr>
                </a:solidFill>
              </a:rPr>
              <a:t>after</a:t>
            </a:r>
            <a:r>
              <a:rPr lang="en-US" sz="2400" b="1" i="1" dirty="0">
                <a:solidFill>
                  <a:srgbClr val="C00000"/>
                </a:solidFill>
              </a:rPr>
              <a:t> </a:t>
            </a:r>
            <a:r>
              <a:rPr lang="en-US" sz="2400" b="1" i="1" dirty="0" err="1">
                <a:solidFill>
                  <a:srgbClr val="C00000"/>
                </a:solidFill>
              </a:rPr>
              <a:t>mySST.push</a:t>
            </a:r>
            <a:r>
              <a:rPr lang="en-US" sz="2400" b="1" i="1" dirty="0">
                <a:solidFill>
                  <a:srgbClr val="C00000"/>
                </a:solidFill>
              </a:rPr>
              <a:t>(6.518)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406748" y="1523867"/>
            <a:ext cx="9371476" cy="4139469"/>
            <a:chOff x="406748" y="1523867"/>
            <a:chExt cx="9371476" cy="4139469"/>
          </a:xfrm>
        </p:grpSpPr>
        <p:grpSp>
          <p:nvGrpSpPr>
            <p:cNvPr id="7" name="Group 6"/>
            <p:cNvGrpSpPr/>
            <p:nvPr/>
          </p:nvGrpSpPr>
          <p:grpSpPr>
            <a:xfrm>
              <a:off x="406748" y="1523867"/>
              <a:ext cx="7042229" cy="4139469"/>
              <a:chOff x="406748" y="1523867"/>
              <a:chExt cx="7042229" cy="4139469"/>
            </a:xfrm>
          </p:grpSpPr>
          <p:grpSp>
            <p:nvGrpSpPr>
              <p:cNvPr id="11" name="Group 10"/>
              <p:cNvGrpSpPr/>
              <p:nvPr/>
            </p:nvGrpSpPr>
            <p:grpSpPr>
              <a:xfrm>
                <a:off x="406748" y="1523867"/>
                <a:ext cx="5050012" cy="4139469"/>
                <a:chOff x="5375355" y="1420583"/>
                <a:chExt cx="5050012" cy="4139469"/>
              </a:xfrm>
            </p:grpSpPr>
            <p:grpSp>
              <p:nvGrpSpPr>
                <p:cNvPr id="72" name="Group 71">
                  <a:extLst>
                    <a:ext uri="{FF2B5EF4-FFF2-40B4-BE49-F238E27FC236}">
                      <a16:creationId xmlns:a16="http://schemas.microsoft.com/office/drawing/2014/main" id="{13DF6846-98D3-46F8-B9E3-B9CE172E1E10}"/>
                    </a:ext>
                  </a:extLst>
                </p:cNvPr>
                <p:cNvGrpSpPr/>
                <p:nvPr/>
              </p:nvGrpSpPr>
              <p:grpSpPr>
                <a:xfrm>
                  <a:off x="5375355" y="1420583"/>
                  <a:ext cx="2917664" cy="4139469"/>
                  <a:chOff x="6737472" y="1943100"/>
                  <a:chExt cx="3101854" cy="4677614"/>
                </a:xfrm>
              </p:grpSpPr>
              <p:grpSp>
                <p:nvGrpSpPr>
                  <p:cNvPr id="74" name="Group 73">
                    <a:extLst>
                      <a:ext uri="{FF2B5EF4-FFF2-40B4-BE49-F238E27FC236}">
                        <a16:creationId xmlns:a16="http://schemas.microsoft.com/office/drawing/2014/main" id="{021283D2-205D-4893-A8C2-78CB31319609}"/>
                      </a:ext>
                    </a:extLst>
                  </p:cNvPr>
                  <p:cNvGrpSpPr/>
                  <p:nvPr/>
                </p:nvGrpSpPr>
                <p:grpSpPr>
                  <a:xfrm>
                    <a:off x="6737472" y="1943100"/>
                    <a:ext cx="3101854" cy="4033196"/>
                    <a:chOff x="98218" y="0"/>
                    <a:chExt cx="3422301" cy="2917924"/>
                  </a:xfrm>
                </p:grpSpPr>
                <p:grpSp>
                  <p:nvGrpSpPr>
                    <p:cNvPr id="78" name="Group 77">
                      <a:extLst>
                        <a:ext uri="{FF2B5EF4-FFF2-40B4-BE49-F238E27FC236}">
                          <a16:creationId xmlns:a16="http://schemas.microsoft.com/office/drawing/2014/main" id="{02FCC0C1-375C-4646-BAB3-55D143364155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98218" y="0"/>
                      <a:ext cx="3422301" cy="2451702"/>
                      <a:chOff x="98218" y="0"/>
                      <a:chExt cx="3422301" cy="2451702"/>
                    </a:xfrm>
                  </p:grpSpPr>
                  <p:sp>
                    <p:nvSpPr>
                      <p:cNvPr id="82" name="TextBox 43">
                        <a:extLst>
                          <a:ext uri="{FF2B5EF4-FFF2-40B4-BE49-F238E27FC236}">
                            <a16:creationId xmlns:a16="http://schemas.microsoft.com/office/drawing/2014/main" id="{792D1457-DB73-4412-92E6-C06DFE4C6DD3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98218" y="77037"/>
                        <a:ext cx="901003" cy="338554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noAutofit/>
                      </a:bodyPr>
                      <a:lstStyle/>
                      <a:p>
                        <a:pPr marL="0" marR="0">
                          <a:spcBef>
                            <a:spcPts val="0"/>
                          </a:spcBef>
                          <a:spcAft>
                            <a:spcPts val="0"/>
                          </a:spcAft>
                        </a:pPr>
                        <a:r>
                          <a:rPr lang="en-US" sz="1600" b="1" dirty="0" err="1">
                            <a:solidFill>
                              <a:srgbClr val="C00000"/>
                            </a:solidFill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a:t>mySST</a:t>
                        </a:r>
                        <a:endPara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endParaRPr>
                      </a:p>
                    </p:txBody>
                  </p:sp>
                  <p:grpSp>
                    <p:nvGrpSpPr>
                      <p:cNvPr id="83" name="Group 82">
                        <a:extLst>
                          <a:ext uri="{FF2B5EF4-FFF2-40B4-BE49-F238E27FC236}">
                            <a16:creationId xmlns:a16="http://schemas.microsoft.com/office/drawing/2014/main" id="{9076D19F-0905-43E4-B6F8-3CFE3C56FD84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266277" y="1053036"/>
                        <a:ext cx="3254242" cy="1398666"/>
                        <a:chOff x="266277" y="1053036"/>
                        <a:chExt cx="3254242" cy="1398666"/>
                      </a:xfrm>
                    </p:grpSpPr>
                    <p:grpSp>
                      <p:nvGrpSpPr>
                        <p:cNvPr id="86" name="Group 85">
                          <a:extLst>
                            <a:ext uri="{FF2B5EF4-FFF2-40B4-BE49-F238E27FC236}">
                              <a16:creationId xmlns:a16="http://schemas.microsoft.com/office/drawing/2014/main" id="{9CE34115-444E-4F7C-9EB5-79133819D7C8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2012013" y="1053036"/>
                          <a:ext cx="1508506" cy="1398666"/>
                          <a:chOff x="2012013" y="1053036"/>
                          <a:chExt cx="1981200" cy="1398666"/>
                        </a:xfrm>
                      </p:grpSpPr>
                      <p:sp>
                        <p:nvSpPr>
                          <p:cNvPr id="92" name="Rectangle 91">
                            <a:extLst>
                              <a:ext uri="{FF2B5EF4-FFF2-40B4-BE49-F238E27FC236}">
                                <a16:creationId xmlns:a16="http://schemas.microsoft.com/office/drawing/2014/main" id="{D481DF04-459F-4336-AD83-81C8E642290A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2012013" y="1053036"/>
                            <a:ext cx="1981200" cy="466222"/>
                          </a:xfrm>
                          <a:prstGeom prst="rect">
                            <a:avLst/>
                          </a:prstGeom>
                          <a:solidFill>
                            <a:schemeClr val="accent2">
                              <a:lumMod val="60000"/>
                              <a:lumOff val="40000"/>
                              <a:alpha val="28000"/>
                            </a:schemeClr>
                          </a:solidFill>
                          <a:ln w="25400" cmpd="sng"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93" name="Rectangle 92">
                            <a:extLst>
                              <a:ext uri="{FF2B5EF4-FFF2-40B4-BE49-F238E27FC236}">
                                <a16:creationId xmlns:a16="http://schemas.microsoft.com/office/drawing/2014/main" id="{70235E93-881D-4856-B4D5-324B920CEF2C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2012013" y="1519258"/>
                            <a:ext cx="1981200" cy="466222"/>
                          </a:xfrm>
                          <a:prstGeom prst="rect">
                            <a:avLst/>
                          </a:prstGeom>
                          <a:solidFill>
                            <a:schemeClr val="accent2">
                              <a:lumMod val="60000"/>
                              <a:lumOff val="40000"/>
                              <a:alpha val="28000"/>
                            </a:schemeClr>
                          </a:solidFill>
                          <a:ln w="25400" cmpd="sng"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94" name="Rectangle 93">
                            <a:extLst>
                              <a:ext uri="{FF2B5EF4-FFF2-40B4-BE49-F238E27FC236}">
                                <a16:creationId xmlns:a16="http://schemas.microsoft.com/office/drawing/2014/main" id="{2E3C925C-D92E-49B0-B857-039AB88FABDE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2012013" y="1985480"/>
                            <a:ext cx="1981200" cy="466222"/>
                          </a:xfrm>
                          <a:prstGeom prst="rect">
                            <a:avLst/>
                          </a:prstGeom>
                          <a:solidFill>
                            <a:schemeClr val="accent2">
                              <a:lumMod val="60000"/>
                              <a:lumOff val="40000"/>
                              <a:alpha val="28000"/>
                            </a:schemeClr>
                          </a:solidFill>
                          <a:ln w="25400" cmpd="sng"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sp>
                      <p:nvSpPr>
                        <p:cNvPr id="87" name="TextBox 25">
                          <a:extLst>
                            <a:ext uri="{FF2B5EF4-FFF2-40B4-BE49-F238E27FC236}">
                              <a16:creationId xmlns:a16="http://schemas.microsoft.com/office/drawing/2014/main" id="{1035386B-FE6B-446F-B044-7D185D82621A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266277" y="1166038"/>
                          <a:ext cx="1661440" cy="338554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noAutofit/>
                        </a:bodyPr>
                        <a:lstStyle/>
                        <a:p>
                          <a:pPr marL="457200" marR="0" algn="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head</a:t>
                          </a:r>
                          <a:endParaRPr lang="en-US" sz="12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p:txBody>
                    </p:sp>
                    <p:sp>
                      <p:nvSpPr>
                        <p:cNvPr id="88" name="TextBox 30">
                          <a:extLst>
                            <a:ext uri="{FF2B5EF4-FFF2-40B4-BE49-F238E27FC236}">
                              <a16:creationId xmlns:a16="http://schemas.microsoft.com/office/drawing/2014/main" id="{6E270263-A6C9-4A8F-A186-849986D8F75F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2148919" y="1630127"/>
                          <a:ext cx="1143925" cy="338554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noAutofit/>
                        </a:bodyPr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i="1" kern="1200" dirty="0">
                              <a:solidFill>
                                <a:srgbClr val="0070C0"/>
                              </a:solidFill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function</a:t>
                          </a:r>
                          <a:endParaRPr lang="en-US" sz="12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p:txBody>
                    </p:sp>
                    <p:sp>
                      <p:nvSpPr>
                        <p:cNvPr id="89" name="TextBox 40">
                          <a:extLst>
                            <a:ext uri="{FF2B5EF4-FFF2-40B4-BE49-F238E27FC236}">
                              <a16:creationId xmlns:a16="http://schemas.microsoft.com/office/drawing/2014/main" id="{11D77442-061C-4978-9900-262530C41C3E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2148918" y="2061745"/>
                          <a:ext cx="1143925" cy="338554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noAutofit/>
                        </a:bodyPr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i="1" kern="1200" dirty="0">
                              <a:solidFill>
                                <a:srgbClr val="0070C0"/>
                              </a:solidFill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function</a:t>
                          </a:r>
                          <a:endParaRPr lang="en-US" sz="12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p:txBody>
                    </p:sp>
                    <p:sp>
                      <p:nvSpPr>
                        <p:cNvPr id="90" name="TextBox 41">
                          <a:extLst>
                            <a:ext uri="{FF2B5EF4-FFF2-40B4-BE49-F238E27FC236}">
                              <a16:creationId xmlns:a16="http://schemas.microsoft.com/office/drawing/2014/main" id="{FF92FD05-417D-4F97-867A-0D2C73A29ADF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266277" y="2061745"/>
                          <a:ext cx="1677285" cy="338554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noAutofit/>
                        </a:bodyPr>
                        <a:lstStyle/>
                        <a:p>
                          <a:pPr marL="0" marR="0" algn="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push, pop</a:t>
                          </a:r>
                          <a:r>
                            <a:rPr lang="en-US" sz="1600" b="1" kern="1200" dirty="0">
                              <a:solidFill>
                                <a:srgbClr val="C00000"/>
                              </a:solidFill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, etc.</a:t>
                          </a:r>
                          <a:endParaRPr lang="en-US" sz="12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p:txBody>
                    </p:sp>
                    <p:sp>
                      <p:nvSpPr>
                        <p:cNvPr id="91" name="TextBox 42">
                          <a:extLst>
                            <a:ext uri="{FF2B5EF4-FFF2-40B4-BE49-F238E27FC236}">
                              <a16:creationId xmlns:a16="http://schemas.microsoft.com/office/drawing/2014/main" id="{5A24A0FF-8231-40ED-992E-B3A579B127A4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548720" y="1613891"/>
                          <a:ext cx="1394842" cy="338554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noAutofit/>
                        </a:bodyPr>
                        <a:lstStyle/>
                        <a:p>
                          <a:pPr marL="0" marR="0" algn="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 kern="1200" dirty="0">
                              <a:solidFill>
                                <a:srgbClr val="C00000"/>
                              </a:solidFill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constructor</a:t>
                          </a:r>
                          <a:endParaRPr lang="en-US" sz="12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p:txBody>
                    </p:sp>
                  </p:grpSp>
                  <p:sp>
                    <p:nvSpPr>
                      <p:cNvPr id="84" name="Rectangle 83">
                        <a:extLst>
                          <a:ext uri="{FF2B5EF4-FFF2-40B4-BE49-F238E27FC236}">
                            <a16:creationId xmlns:a16="http://schemas.microsoft.com/office/drawing/2014/main" id="{109BCD11-47B0-43C0-ADA9-5953C5FC8A73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962914" y="0"/>
                        <a:ext cx="1186004" cy="466222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  <a:alpha val="28000"/>
                        </a:schemeClr>
                      </a:solidFill>
                      <a:ln w="25400" cmpd="sng"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85" name="Freeform 13">
                        <a:extLst>
                          <a:ext uri="{FF2B5EF4-FFF2-40B4-BE49-F238E27FC236}">
                            <a16:creationId xmlns:a16="http://schemas.microsoft.com/office/drawing/2014/main" id="{9928F0DE-69AE-44A1-BA0F-1CCF7D0F670E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708842" y="230989"/>
                        <a:ext cx="1186004" cy="769550"/>
                      </a:xfrm>
                      <a:custGeom>
                        <a:avLst/>
                        <a:gdLst>
                          <a:gd name="connsiteX0" fmla="*/ 0 w 1186004"/>
                          <a:gd name="connsiteY0" fmla="*/ 18113 h 769550"/>
                          <a:gd name="connsiteX1" fmla="*/ 932507 w 1186004"/>
                          <a:gd name="connsiteY1" fmla="*/ 6 h 769550"/>
                          <a:gd name="connsiteX2" fmla="*/ 977774 w 1186004"/>
                          <a:gd name="connsiteY2" fmla="*/ 36220 h 769550"/>
                          <a:gd name="connsiteX3" fmla="*/ 1041148 w 1186004"/>
                          <a:gd name="connsiteY3" fmla="*/ 63380 h 769550"/>
                          <a:gd name="connsiteX4" fmla="*/ 1104522 w 1186004"/>
                          <a:gd name="connsiteY4" fmla="*/ 90541 h 769550"/>
                          <a:gd name="connsiteX5" fmla="*/ 1167897 w 1186004"/>
                          <a:gd name="connsiteY5" fmla="*/ 172022 h 769550"/>
                          <a:gd name="connsiteX6" fmla="*/ 1186004 w 1186004"/>
                          <a:gd name="connsiteY6" fmla="*/ 199182 h 769550"/>
                          <a:gd name="connsiteX7" fmla="*/ 1176950 w 1186004"/>
                          <a:gd name="connsiteY7" fmla="*/ 380251 h 769550"/>
                          <a:gd name="connsiteX8" fmla="*/ 1104522 w 1186004"/>
                          <a:gd name="connsiteY8" fmla="*/ 443626 h 769550"/>
                          <a:gd name="connsiteX9" fmla="*/ 1032095 w 1186004"/>
                          <a:gd name="connsiteY9" fmla="*/ 479840 h 769550"/>
                          <a:gd name="connsiteX10" fmla="*/ 1004934 w 1186004"/>
                          <a:gd name="connsiteY10" fmla="*/ 497946 h 769550"/>
                          <a:gd name="connsiteX11" fmla="*/ 977774 w 1186004"/>
                          <a:gd name="connsiteY11" fmla="*/ 507000 h 769550"/>
                          <a:gd name="connsiteX12" fmla="*/ 896293 w 1186004"/>
                          <a:gd name="connsiteY12" fmla="*/ 525107 h 769550"/>
                          <a:gd name="connsiteX13" fmla="*/ 805758 w 1186004"/>
                          <a:gd name="connsiteY13" fmla="*/ 543214 h 769550"/>
                          <a:gd name="connsiteX14" fmla="*/ 778598 w 1186004"/>
                          <a:gd name="connsiteY14" fmla="*/ 552267 h 769550"/>
                          <a:gd name="connsiteX15" fmla="*/ 642796 w 1186004"/>
                          <a:gd name="connsiteY15" fmla="*/ 570374 h 769550"/>
                          <a:gd name="connsiteX16" fmla="*/ 588475 w 1186004"/>
                          <a:gd name="connsiteY16" fmla="*/ 597535 h 769550"/>
                          <a:gd name="connsiteX17" fmla="*/ 525101 w 1186004"/>
                          <a:gd name="connsiteY17" fmla="*/ 615642 h 769550"/>
                          <a:gd name="connsiteX18" fmla="*/ 470780 w 1186004"/>
                          <a:gd name="connsiteY18" fmla="*/ 660909 h 769550"/>
                          <a:gd name="connsiteX19" fmla="*/ 452673 w 1186004"/>
                          <a:gd name="connsiteY19" fmla="*/ 688069 h 769550"/>
                          <a:gd name="connsiteX20" fmla="*/ 443619 w 1186004"/>
                          <a:gd name="connsiteY20" fmla="*/ 715230 h 769550"/>
                          <a:gd name="connsiteX21" fmla="*/ 416459 w 1186004"/>
                          <a:gd name="connsiteY21" fmla="*/ 733337 h 769550"/>
                          <a:gd name="connsiteX22" fmla="*/ 389299 w 1186004"/>
                          <a:gd name="connsiteY22" fmla="*/ 769550 h 769550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  <a:cxn ang="0">
                            <a:pos x="connsiteX13" y="connsiteY13"/>
                          </a:cxn>
                          <a:cxn ang="0">
                            <a:pos x="connsiteX14" y="connsiteY14"/>
                          </a:cxn>
                          <a:cxn ang="0">
                            <a:pos x="connsiteX15" y="connsiteY15"/>
                          </a:cxn>
                          <a:cxn ang="0">
                            <a:pos x="connsiteX16" y="connsiteY16"/>
                          </a:cxn>
                          <a:cxn ang="0">
                            <a:pos x="connsiteX17" y="connsiteY17"/>
                          </a:cxn>
                          <a:cxn ang="0">
                            <a:pos x="connsiteX18" y="connsiteY18"/>
                          </a:cxn>
                          <a:cxn ang="0">
                            <a:pos x="connsiteX19" y="connsiteY19"/>
                          </a:cxn>
                          <a:cxn ang="0">
                            <a:pos x="connsiteX20" y="connsiteY20"/>
                          </a:cxn>
                          <a:cxn ang="0">
                            <a:pos x="connsiteX21" y="connsiteY21"/>
                          </a:cxn>
                          <a:cxn ang="0">
                            <a:pos x="connsiteX22" y="connsiteY22"/>
                          </a:cxn>
                        </a:cxnLst>
                        <a:rect l="l" t="t" r="r" b="b"/>
                        <a:pathLst>
                          <a:path w="1186004" h="769550">
                            <a:moveTo>
                              <a:pt x="0" y="18113"/>
                            </a:moveTo>
                            <a:lnTo>
                              <a:pt x="932507" y="6"/>
                            </a:lnTo>
                            <a:cubicBezTo>
                              <a:pt x="970980" y="-357"/>
                              <a:pt x="953244" y="15778"/>
                              <a:pt x="977774" y="36220"/>
                            </a:cubicBezTo>
                            <a:cubicBezTo>
                              <a:pt x="998970" y="53884"/>
                              <a:pt x="1017839" y="53390"/>
                              <a:pt x="1041148" y="63380"/>
                            </a:cubicBezTo>
                            <a:cubicBezTo>
                              <a:pt x="1119472" y="96947"/>
                              <a:pt x="1040818" y="69305"/>
                              <a:pt x="1104522" y="90541"/>
                            </a:cubicBezTo>
                            <a:cubicBezTo>
                              <a:pt x="1147072" y="133089"/>
                              <a:pt x="1124580" y="107047"/>
                              <a:pt x="1167897" y="172022"/>
                            </a:cubicBezTo>
                            <a:lnTo>
                              <a:pt x="1186004" y="199182"/>
                            </a:lnTo>
                            <a:cubicBezTo>
                              <a:pt x="1182986" y="259538"/>
                              <a:pt x="1184766" y="320327"/>
                              <a:pt x="1176950" y="380251"/>
                            </a:cubicBezTo>
                            <a:cubicBezTo>
                              <a:pt x="1173476" y="406886"/>
                              <a:pt x="1114489" y="438642"/>
                              <a:pt x="1104522" y="443626"/>
                            </a:cubicBezTo>
                            <a:cubicBezTo>
                              <a:pt x="1080380" y="455697"/>
                              <a:pt x="1054554" y="464868"/>
                              <a:pt x="1032095" y="479840"/>
                            </a:cubicBezTo>
                            <a:cubicBezTo>
                              <a:pt x="1023041" y="485875"/>
                              <a:pt x="1014666" y="493080"/>
                              <a:pt x="1004934" y="497946"/>
                            </a:cubicBezTo>
                            <a:cubicBezTo>
                              <a:pt x="996398" y="502214"/>
                              <a:pt x="986950" y="504378"/>
                              <a:pt x="977774" y="507000"/>
                            </a:cubicBezTo>
                            <a:cubicBezTo>
                              <a:pt x="912758" y="525576"/>
                              <a:pt x="970918" y="506451"/>
                              <a:pt x="896293" y="525107"/>
                            </a:cubicBezTo>
                            <a:cubicBezTo>
                              <a:pt x="812025" y="546174"/>
                              <a:pt x="961006" y="521034"/>
                              <a:pt x="805758" y="543214"/>
                            </a:cubicBezTo>
                            <a:cubicBezTo>
                              <a:pt x="796705" y="546232"/>
                              <a:pt x="787856" y="549952"/>
                              <a:pt x="778598" y="552267"/>
                            </a:cubicBezTo>
                            <a:cubicBezTo>
                              <a:pt x="728588" y="564770"/>
                              <a:pt x="699375" y="564716"/>
                              <a:pt x="642796" y="570374"/>
                            </a:cubicBezTo>
                            <a:cubicBezTo>
                              <a:pt x="574518" y="593134"/>
                              <a:pt x="658685" y="562431"/>
                              <a:pt x="588475" y="597535"/>
                            </a:cubicBezTo>
                            <a:cubicBezTo>
                              <a:pt x="575492" y="604026"/>
                              <a:pt x="536697" y="612743"/>
                              <a:pt x="525101" y="615642"/>
                            </a:cubicBezTo>
                            <a:cubicBezTo>
                              <a:pt x="498391" y="633447"/>
                              <a:pt x="492567" y="634765"/>
                              <a:pt x="470780" y="660909"/>
                            </a:cubicBezTo>
                            <a:cubicBezTo>
                              <a:pt x="463814" y="669268"/>
                              <a:pt x="457539" y="678337"/>
                              <a:pt x="452673" y="688069"/>
                            </a:cubicBezTo>
                            <a:cubicBezTo>
                              <a:pt x="448405" y="696605"/>
                              <a:pt x="449581" y="707778"/>
                              <a:pt x="443619" y="715230"/>
                            </a:cubicBezTo>
                            <a:cubicBezTo>
                              <a:pt x="436822" y="723727"/>
                              <a:pt x="425512" y="727301"/>
                              <a:pt x="416459" y="733337"/>
                            </a:cubicBezTo>
                            <a:cubicBezTo>
                              <a:pt x="405272" y="766899"/>
                              <a:pt x="415942" y="756229"/>
                              <a:pt x="389299" y="769550"/>
                            </a:cubicBezTo>
                          </a:path>
                        </a:pathLst>
                      </a:custGeom>
                      <a:noFill/>
                      <a:ln w="31750" cmpd="sng">
                        <a:headEnd type="oval"/>
                        <a:tailEnd type="triangle"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ot="0" spcFirstLastPara="0" vert="horz" wrap="square" lIns="91440" tIns="45720" rIns="91440" bIns="4572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79" name="Rectangle 78">
                      <a:extLst>
                        <a:ext uri="{FF2B5EF4-FFF2-40B4-BE49-F238E27FC236}">
                          <a16:creationId xmlns:a16="http://schemas.microsoft.com/office/drawing/2014/main" id="{84012F5E-6B0D-4870-86C1-F9769954AB2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012013" y="2451702"/>
                      <a:ext cx="1508506" cy="466222"/>
                    </a:xfrm>
                    <a:prstGeom prst="rect">
                      <a:avLst/>
                    </a:prstGeom>
                    <a:solidFill>
                      <a:schemeClr val="accent2">
                        <a:lumMod val="60000"/>
                        <a:lumOff val="40000"/>
                        <a:alpha val="28000"/>
                      </a:schemeClr>
                    </a:solidFill>
                    <a:ln w="25400" cmpd="sng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0" name="TextBox 92">
                      <a:extLst>
                        <a:ext uri="{FF2B5EF4-FFF2-40B4-BE49-F238E27FC236}">
                          <a16:creationId xmlns:a16="http://schemas.microsoft.com/office/drawing/2014/main" id="{B903601D-9097-4FCE-A9C0-3FB86E7E9E78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674966" y="2509137"/>
                      <a:ext cx="1227132" cy="338554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noAutofit/>
                    </a:bodyPr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size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81" name="TextBox 93">
                      <a:extLst>
                        <a:ext uri="{FF2B5EF4-FFF2-40B4-BE49-F238E27FC236}">
                          <a16:creationId xmlns:a16="http://schemas.microsoft.com/office/drawing/2014/main" id="{C36E9A86-2902-45BA-97B1-607A6B34A11C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2155315" y="2544202"/>
                      <a:ext cx="861269" cy="338554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noAutofit/>
                    </a:bodyPr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p:txBody>
                </p:sp>
              </p:grpSp>
              <p:sp>
                <p:nvSpPr>
                  <p:cNvPr id="75" name="Rectangle 74">
                    <a:extLst>
                      <a:ext uri="{FF2B5EF4-FFF2-40B4-BE49-F238E27FC236}">
                        <a16:creationId xmlns:a16="http://schemas.microsoft.com/office/drawing/2014/main" id="{1C99F5D4-1A40-45D4-94AF-A922A72CBB4C}"/>
                      </a:ext>
                    </a:extLst>
                  </p:cNvPr>
                  <p:cNvSpPr/>
                  <p:nvPr/>
                </p:nvSpPr>
                <p:spPr>
                  <a:xfrm>
                    <a:off x="8472069" y="5976295"/>
                    <a:ext cx="1367257" cy="644419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  <a:alpha val="28000"/>
                    </a:schemeClr>
                  </a:solidFill>
                  <a:ln w="25400" cmpd="sng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6" name="TextBox 40">
                    <a:extLst>
                      <a:ext uri="{FF2B5EF4-FFF2-40B4-BE49-F238E27FC236}">
                        <a16:creationId xmlns:a16="http://schemas.microsoft.com/office/drawing/2014/main" id="{0E2F3499-4F9C-4862-AA93-D7C63E0D7678}"/>
                      </a:ext>
                    </a:extLst>
                  </p:cNvPr>
                  <p:cNvSpPr txBox="1"/>
                  <p:nvPr/>
                </p:nvSpPr>
                <p:spPr>
                  <a:xfrm>
                    <a:off x="8596155" y="6093713"/>
                    <a:ext cx="1036814" cy="4679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i="1" kern="1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3</a:t>
                    </a:r>
                    <a:endParaRPr lang="en-US" sz="1200" b="1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77" name="TextBox 92">
                    <a:extLst>
                      <a:ext uri="{FF2B5EF4-FFF2-40B4-BE49-F238E27FC236}">
                        <a16:creationId xmlns:a16="http://schemas.microsoft.com/office/drawing/2014/main" id="{7D1A2DFF-338B-4DB0-A4B9-FFA517EAE48B}"/>
                      </a:ext>
                    </a:extLst>
                  </p:cNvPr>
                  <p:cNvSpPr txBox="1"/>
                  <p:nvPr/>
                </p:nvSpPr>
                <p:spPr>
                  <a:xfrm>
                    <a:off x="7215693" y="6064527"/>
                    <a:ext cx="1174105" cy="4679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 algn="r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dirty="0">
                        <a:solidFill>
                          <a:srgbClr val="C00000"/>
                        </a:solidFill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limit</a:t>
                    </a:r>
                    <a:endParaRPr lang="en-US" sz="1200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</p:grpSp>
            <p:grpSp>
              <p:nvGrpSpPr>
                <p:cNvPr id="97" name="Group 96"/>
                <p:cNvGrpSpPr/>
                <p:nvPr/>
              </p:nvGrpSpPr>
              <p:grpSpPr>
                <a:xfrm>
                  <a:off x="8749463" y="3432557"/>
                  <a:ext cx="1675904" cy="1140317"/>
                  <a:chOff x="3733218" y="2013392"/>
                  <a:chExt cx="1518004" cy="807603"/>
                </a:xfrm>
              </p:grpSpPr>
              <p:sp>
                <p:nvSpPr>
                  <p:cNvPr id="99" name="Rectangle 98"/>
                  <p:cNvSpPr/>
                  <p:nvPr/>
                </p:nvSpPr>
                <p:spPr>
                  <a:xfrm>
                    <a:off x="4272676" y="2013392"/>
                    <a:ext cx="978546" cy="393056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  <a:alpha val="28000"/>
                    </a:schemeClr>
                  </a:solidFill>
                  <a:ln w="25400" cmpd="sng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0" name="Rectangle 99"/>
                  <p:cNvSpPr/>
                  <p:nvPr/>
                </p:nvSpPr>
                <p:spPr>
                  <a:xfrm>
                    <a:off x="4272676" y="2413130"/>
                    <a:ext cx="978546" cy="348989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  <a:alpha val="28000"/>
                    </a:schemeClr>
                  </a:solidFill>
                  <a:ln w="25400" cmpd="sng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1" name="TextBox 53"/>
                  <p:cNvSpPr txBox="1"/>
                  <p:nvPr/>
                </p:nvSpPr>
                <p:spPr>
                  <a:xfrm>
                    <a:off x="4476481" y="2073724"/>
                    <a:ext cx="719891" cy="327643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i="1" kern="1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6.518</a:t>
                    </a:r>
                    <a:endParaRPr lang="en-US" sz="1200" b="1" dirty="0">
                      <a:solidFill>
                        <a:srgbClr val="FF0000"/>
                      </a:solidFill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102" name="TextBox 43"/>
                  <p:cNvSpPr txBox="1"/>
                  <p:nvPr/>
                </p:nvSpPr>
                <p:spPr>
                  <a:xfrm>
                    <a:off x="3761264" y="2061403"/>
                    <a:ext cx="611308" cy="327643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kern="12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  </a:t>
                    </a:r>
                    <a:r>
                      <a:rPr lang="en-US" sz="1600" b="1" kern="1200" dirty="0" err="1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val</a:t>
                    </a:r>
                    <a:endParaRPr lang="en-US" sz="1200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103" name="TextBox 43"/>
                  <p:cNvSpPr txBox="1"/>
                  <p:nvPr/>
                </p:nvSpPr>
                <p:spPr>
                  <a:xfrm>
                    <a:off x="3733218" y="2493352"/>
                    <a:ext cx="611308" cy="327643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kern="12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next</a:t>
                    </a:r>
                    <a:endParaRPr lang="en-US" sz="1200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</p:grpSp>
            <p:sp>
              <p:nvSpPr>
                <p:cNvPr id="3" name="Freeform 2"/>
                <p:cNvSpPr/>
                <p:nvPr/>
              </p:nvSpPr>
              <p:spPr>
                <a:xfrm>
                  <a:off x="8048531" y="2806574"/>
                  <a:ext cx="1521508" cy="616548"/>
                </a:xfrm>
                <a:custGeom>
                  <a:avLst/>
                  <a:gdLst>
                    <a:gd name="connsiteX0" fmla="*/ 0 w 1521508"/>
                    <a:gd name="connsiteY0" fmla="*/ 162963 h 552262"/>
                    <a:gd name="connsiteX1" fmla="*/ 199176 w 1521508"/>
                    <a:gd name="connsiteY1" fmla="*/ 172016 h 552262"/>
                    <a:gd name="connsiteX2" fmla="*/ 235390 w 1521508"/>
                    <a:gd name="connsiteY2" fmla="*/ 153909 h 552262"/>
                    <a:gd name="connsiteX3" fmla="*/ 289711 w 1521508"/>
                    <a:gd name="connsiteY3" fmla="*/ 117695 h 552262"/>
                    <a:gd name="connsiteX4" fmla="*/ 325924 w 1521508"/>
                    <a:gd name="connsiteY4" fmla="*/ 99588 h 552262"/>
                    <a:gd name="connsiteX5" fmla="*/ 389299 w 1521508"/>
                    <a:gd name="connsiteY5" fmla="*/ 63375 h 552262"/>
                    <a:gd name="connsiteX6" fmla="*/ 425513 w 1521508"/>
                    <a:gd name="connsiteY6" fmla="*/ 45268 h 552262"/>
                    <a:gd name="connsiteX7" fmla="*/ 570368 w 1521508"/>
                    <a:gd name="connsiteY7" fmla="*/ 27161 h 552262"/>
                    <a:gd name="connsiteX8" fmla="*/ 697117 w 1521508"/>
                    <a:gd name="connsiteY8" fmla="*/ 9054 h 552262"/>
                    <a:gd name="connsiteX9" fmla="*/ 724277 w 1521508"/>
                    <a:gd name="connsiteY9" fmla="*/ 0 h 552262"/>
                    <a:gd name="connsiteX10" fmla="*/ 923453 w 1521508"/>
                    <a:gd name="connsiteY10" fmla="*/ 9054 h 552262"/>
                    <a:gd name="connsiteX11" fmla="*/ 959667 w 1521508"/>
                    <a:gd name="connsiteY11" fmla="*/ 18107 h 552262"/>
                    <a:gd name="connsiteX12" fmla="*/ 1050202 w 1521508"/>
                    <a:gd name="connsiteY12" fmla="*/ 45268 h 552262"/>
                    <a:gd name="connsiteX13" fmla="*/ 1095469 w 1521508"/>
                    <a:gd name="connsiteY13" fmla="*/ 72428 h 552262"/>
                    <a:gd name="connsiteX14" fmla="*/ 1122629 w 1521508"/>
                    <a:gd name="connsiteY14" fmla="*/ 81481 h 552262"/>
                    <a:gd name="connsiteX15" fmla="*/ 1195057 w 1521508"/>
                    <a:gd name="connsiteY15" fmla="*/ 108642 h 552262"/>
                    <a:gd name="connsiteX16" fmla="*/ 1276538 w 1521508"/>
                    <a:gd name="connsiteY16" fmla="*/ 162963 h 552262"/>
                    <a:gd name="connsiteX17" fmla="*/ 1303699 w 1521508"/>
                    <a:gd name="connsiteY17" fmla="*/ 181070 h 552262"/>
                    <a:gd name="connsiteX18" fmla="*/ 1339913 w 1521508"/>
                    <a:gd name="connsiteY18" fmla="*/ 199176 h 552262"/>
                    <a:gd name="connsiteX19" fmla="*/ 1367073 w 1521508"/>
                    <a:gd name="connsiteY19" fmla="*/ 226337 h 552262"/>
                    <a:gd name="connsiteX20" fmla="*/ 1394233 w 1521508"/>
                    <a:gd name="connsiteY20" fmla="*/ 244444 h 552262"/>
                    <a:gd name="connsiteX21" fmla="*/ 1403287 w 1521508"/>
                    <a:gd name="connsiteY21" fmla="*/ 271604 h 552262"/>
                    <a:gd name="connsiteX22" fmla="*/ 1421394 w 1521508"/>
                    <a:gd name="connsiteY22" fmla="*/ 298765 h 552262"/>
                    <a:gd name="connsiteX23" fmla="*/ 1457608 w 1521508"/>
                    <a:gd name="connsiteY23" fmla="*/ 362139 h 552262"/>
                    <a:gd name="connsiteX24" fmla="*/ 1484768 w 1521508"/>
                    <a:gd name="connsiteY24" fmla="*/ 452674 h 552262"/>
                    <a:gd name="connsiteX25" fmla="*/ 1493821 w 1521508"/>
                    <a:gd name="connsiteY25" fmla="*/ 479834 h 552262"/>
                    <a:gd name="connsiteX26" fmla="*/ 1520982 w 1521508"/>
                    <a:gd name="connsiteY26" fmla="*/ 534155 h 552262"/>
                    <a:gd name="connsiteX27" fmla="*/ 1520982 w 1521508"/>
                    <a:gd name="connsiteY27" fmla="*/ 552262 h 5522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</a:cxnLst>
                  <a:rect l="l" t="t" r="r" b="b"/>
                  <a:pathLst>
                    <a:path w="1521508" h="552262">
                      <a:moveTo>
                        <a:pt x="0" y="162963"/>
                      </a:moveTo>
                      <a:cubicBezTo>
                        <a:pt x="126168" y="188197"/>
                        <a:pt x="59865" y="183626"/>
                        <a:pt x="199176" y="172016"/>
                      </a:cubicBezTo>
                      <a:cubicBezTo>
                        <a:pt x="211247" y="165980"/>
                        <a:pt x="223817" y="160853"/>
                        <a:pt x="235390" y="153909"/>
                      </a:cubicBezTo>
                      <a:cubicBezTo>
                        <a:pt x="254051" y="142713"/>
                        <a:pt x="270247" y="127427"/>
                        <a:pt x="289711" y="117695"/>
                      </a:cubicBezTo>
                      <a:cubicBezTo>
                        <a:pt x="301782" y="111659"/>
                        <a:pt x="314480" y="106741"/>
                        <a:pt x="325924" y="99588"/>
                      </a:cubicBezTo>
                      <a:cubicBezTo>
                        <a:pt x="429469" y="34872"/>
                        <a:pt x="310067" y="97331"/>
                        <a:pt x="389299" y="63375"/>
                      </a:cubicBezTo>
                      <a:cubicBezTo>
                        <a:pt x="401704" y="58059"/>
                        <a:pt x="412279" y="47915"/>
                        <a:pt x="425513" y="45268"/>
                      </a:cubicBezTo>
                      <a:cubicBezTo>
                        <a:pt x="473229" y="35725"/>
                        <a:pt x="522134" y="33592"/>
                        <a:pt x="570368" y="27161"/>
                      </a:cubicBezTo>
                      <a:lnTo>
                        <a:pt x="697117" y="9054"/>
                      </a:lnTo>
                      <a:cubicBezTo>
                        <a:pt x="706170" y="6036"/>
                        <a:pt x="714734" y="0"/>
                        <a:pt x="724277" y="0"/>
                      </a:cubicBezTo>
                      <a:cubicBezTo>
                        <a:pt x="790738" y="0"/>
                        <a:pt x="857188" y="3957"/>
                        <a:pt x="923453" y="9054"/>
                      </a:cubicBezTo>
                      <a:cubicBezTo>
                        <a:pt x="935859" y="10008"/>
                        <a:pt x="947749" y="14532"/>
                        <a:pt x="959667" y="18107"/>
                      </a:cubicBezTo>
                      <a:cubicBezTo>
                        <a:pt x="1069900" y="51176"/>
                        <a:pt x="966717" y="24395"/>
                        <a:pt x="1050202" y="45268"/>
                      </a:cubicBezTo>
                      <a:cubicBezTo>
                        <a:pt x="1065291" y="54321"/>
                        <a:pt x="1079730" y="64559"/>
                        <a:pt x="1095469" y="72428"/>
                      </a:cubicBezTo>
                      <a:cubicBezTo>
                        <a:pt x="1104005" y="76696"/>
                        <a:pt x="1113694" y="78130"/>
                        <a:pt x="1122629" y="81481"/>
                      </a:cubicBezTo>
                      <a:cubicBezTo>
                        <a:pt x="1209262" y="113968"/>
                        <a:pt x="1133392" y="88086"/>
                        <a:pt x="1195057" y="108642"/>
                      </a:cubicBezTo>
                      <a:cubicBezTo>
                        <a:pt x="1255328" y="153844"/>
                        <a:pt x="1206694" y="119310"/>
                        <a:pt x="1276538" y="162963"/>
                      </a:cubicBezTo>
                      <a:cubicBezTo>
                        <a:pt x="1285765" y="168730"/>
                        <a:pt x="1294251" y="175672"/>
                        <a:pt x="1303699" y="181070"/>
                      </a:cubicBezTo>
                      <a:cubicBezTo>
                        <a:pt x="1315417" y="187766"/>
                        <a:pt x="1327842" y="193141"/>
                        <a:pt x="1339913" y="199176"/>
                      </a:cubicBezTo>
                      <a:cubicBezTo>
                        <a:pt x="1348966" y="208230"/>
                        <a:pt x="1357237" y="218140"/>
                        <a:pt x="1367073" y="226337"/>
                      </a:cubicBezTo>
                      <a:cubicBezTo>
                        <a:pt x="1375432" y="233303"/>
                        <a:pt x="1387436" y="235948"/>
                        <a:pt x="1394233" y="244444"/>
                      </a:cubicBezTo>
                      <a:cubicBezTo>
                        <a:pt x="1400195" y="251896"/>
                        <a:pt x="1399019" y="263068"/>
                        <a:pt x="1403287" y="271604"/>
                      </a:cubicBezTo>
                      <a:cubicBezTo>
                        <a:pt x="1408153" y="281336"/>
                        <a:pt x="1415995" y="289318"/>
                        <a:pt x="1421394" y="298765"/>
                      </a:cubicBezTo>
                      <a:cubicBezTo>
                        <a:pt x="1467341" y="379171"/>
                        <a:pt x="1413493" y="295965"/>
                        <a:pt x="1457608" y="362139"/>
                      </a:cubicBezTo>
                      <a:cubicBezTo>
                        <a:pt x="1471290" y="416872"/>
                        <a:pt x="1462725" y="386545"/>
                        <a:pt x="1484768" y="452674"/>
                      </a:cubicBezTo>
                      <a:cubicBezTo>
                        <a:pt x="1487786" y="461727"/>
                        <a:pt x="1488527" y="471894"/>
                        <a:pt x="1493821" y="479834"/>
                      </a:cubicBezTo>
                      <a:cubicBezTo>
                        <a:pt x="1509081" y="502724"/>
                        <a:pt x="1515627" y="507381"/>
                        <a:pt x="1520982" y="534155"/>
                      </a:cubicBezTo>
                      <a:cubicBezTo>
                        <a:pt x="1522166" y="540073"/>
                        <a:pt x="1520982" y="546226"/>
                        <a:pt x="1520982" y="552262"/>
                      </a:cubicBezTo>
                    </a:path>
                  </a:pathLst>
                </a:custGeom>
                <a:noFill/>
                <a:ln w="31750">
                  <a:headEnd type="oval"/>
                  <a:tailEnd type="triangle" w="lg" len="me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6" name="Group 5"/>
              <p:cNvGrpSpPr/>
              <p:nvPr/>
            </p:nvGrpSpPr>
            <p:grpSpPr>
              <a:xfrm>
                <a:off x="5210978" y="3106757"/>
                <a:ext cx="2237999" cy="1514484"/>
                <a:chOff x="5210978" y="3106757"/>
                <a:chExt cx="2237999" cy="1514484"/>
              </a:xfrm>
            </p:grpSpPr>
            <p:sp>
              <p:nvSpPr>
                <p:cNvPr id="71" name="Rectangle 70"/>
                <p:cNvSpPr/>
                <p:nvPr/>
              </p:nvSpPr>
              <p:spPr>
                <a:xfrm>
                  <a:off x="6368644" y="3545276"/>
                  <a:ext cx="1080333" cy="554986"/>
                </a:xfrm>
                <a:prstGeom prst="rect">
                  <a:avLst/>
                </a:prstGeom>
                <a:solidFill>
                  <a:schemeClr val="accent2">
                    <a:lumMod val="60000"/>
                    <a:lumOff val="40000"/>
                    <a:alpha val="28000"/>
                  </a:schemeClr>
                </a:solidFill>
                <a:ln w="25400" cmpd="sng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73" name="Rectangle 72"/>
                <p:cNvSpPr/>
                <p:nvPr/>
              </p:nvSpPr>
              <p:spPr>
                <a:xfrm>
                  <a:off x="6368644" y="4100261"/>
                  <a:ext cx="1080333" cy="492765"/>
                </a:xfrm>
                <a:prstGeom prst="rect">
                  <a:avLst/>
                </a:prstGeom>
                <a:solidFill>
                  <a:schemeClr val="accent2">
                    <a:lumMod val="60000"/>
                    <a:lumOff val="40000"/>
                    <a:alpha val="28000"/>
                  </a:schemeClr>
                </a:solidFill>
                <a:ln w="25400" cmpd="sng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05" name="TextBox 53"/>
                <p:cNvSpPr txBox="1"/>
                <p:nvPr/>
              </p:nvSpPr>
              <p:spPr>
                <a:xfrm>
                  <a:off x="6516993" y="3651915"/>
                  <a:ext cx="794773" cy="46262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600" b="1" i="1" kern="1200" dirty="0">
                      <a:solidFill>
                        <a:srgbClr val="0070C0"/>
                      </a:solidFill>
                      <a:effectLst/>
                      <a:latin typeface="Calibri" panose="020F0502020204030204" pitchFamily="34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12.0</a:t>
                  </a:r>
                  <a:endParaRPr lang="en-US" sz="12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106" name="TextBox 43"/>
                <p:cNvSpPr txBox="1"/>
                <p:nvPr/>
              </p:nvSpPr>
              <p:spPr>
                <a:xfrm>
                  <a:off x="5833880" y="3603631"/>
                  <a:ext cx="674895" cy="46262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600" b="1" kern="1200" dirty="0">
                      <a:solidFill>
                        <a:srgbClr val="C00000"/>
                      </a:solidFill>
                      <a:effectLst/>
                      <a:latin typeface="Calibri" panose="020F0502020204030204" pitchFamily="34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  </a:t>
                  </a:r>
                  <a:r>
                    <a:rPr lang="en-US" sz="1600" b="1" kern="1200" dirty="0" err="1">
                      <a:solidFill>
                        <a:srgbClr val="C00000"/>
                      </a:solidFill>
                      <a:effectLst/>
                      <a:latin typeface="Calibri" panose="020F0502020204030204" pitchFamily="34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val</a:t>
                  </a:r>
                  <a:endParaRPr lang="en-US" sz="1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107" name="TextBox 43"/>
                <p:cNvSpPr txBox="1"/>
                <p:nvPr/>
              </p:nvSpPr>
              <p:spPr>
                <a:xfrm>
                  <a:off x="5808468" y="4158617"/>
                  <a:ext cx="674895" cy="46262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600" b="1" kern="1200" dirty="0">
                      <a:solidFill>
                        <a:srgbClr val="C00000"/>
                      </a:solidFill>
                      <a:effectLst/>
                      <a:latin typeface="Calibri" panose="020F0502020204030204" pitchFamily="34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next</a:t>
                  </a:r>
                  <a:endParaRPr lang="en-US" sz="1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5" name="Freeform 4"/>
                <p:cNvSpPr/>
                <p:nvPr/>
              </p:nvSpPr>
              <p:spPr>
                <a:xfrm>
                  <a:off x="5210978" y="3106757"/>
                  <a:ext cx="1366092" cy="1288973"/>
                </a:xfrm>
                <a:custGeom>
                  <a:avLst/>
                  <a:gdLst>
                    <a:gd name="connsiteX0" fmla="*/ 0 w 1366092"/>
                    <a:gd name="connsiteY0" fmla="*/ 1266939 h 1288973"/>
                    <a:gd name="connsiteX1" fmla="*/ 55085 w 1366092"/>
                    <a:gd name="connsiteY1" fmla="*/ 1277956 h 1288973"/>
                    <a:gd name="connsiteX2" fmla="*/ 88135 w 1366092"/>
                    <a:gd name="connsiteY2" fmla="*/ 1288973 h 1288973"/>
                    <a:gd name="connsiteX3" fmla="*/ 220338 w 1366092"/>
                    <a:gd name="connsiteY3" fmla="*/ 1277956 h 1288973"/>
                    <a:gd name="connsiteX4" fmla="*/ 319489 w 1366092"/>
                    <a:gd name="connsiteY4" fmla="*/ 1233889 h 1288973"/>
                    <a:gd name="connsiteX5" fmla="*/ 341523 w 1366092"/>
                    <a:gd name="connsiteY5" fmla="*/ 1200838 h 1288973"/>
                    <a:gd name="connsiteX6" fmla="*/ 396608 w 1366092"/>
                    <a:gd name="connsiteY6" fmla="*/ 1145754 h 1288973"/>
                    <a:gd name="connsiteX7" fmla="*/ 407624 w 1366092"/>
                    <a:gd name="connsiteY7" fmla="*/ 1112703 h 1288973"/>
                    <a:gd name="connsiteX8" fmla="*/ 429658 w 1366092"/>
                    <a:gd name="connsiteY8" fmla="*/ 1068636 h 1288973"/>
                    <a:gd name="connsiteX9" fmla="*/ 440675 w 1366092"/>
                    <a:gd name="connsiteY9" fmla="*/ 1024568 h 1288973"/>
                    <a:gd name="connsiteX10" fmla="*/ 462709 w 1366092"/>
                    <a:gd name="connsiteY10" fmla="*/ 958467 h 1288973"/>
                    <a:gd name="connsiteX11" fmla="*/ 495759 w 1366092"/>
                    <a:gd name="connsiteY11" fmla="*/ 683045 h 1288973"/>
                    <a:gd name="connsiteX12" fmla="*/ 506776 w 1366092"/>
                    <a:gd name="connsiteY12" fmla="*/ 638978 h 1288973"/>
                    <a:gd name="connsiteX13" fmla="*/ 528810 w 1366092"/>
                    <a:gd name="connsiteY13" fmla="*/ 528809 h 1288973"/>
                    <a:gd name="connsiteX14" fmla="*/ 550844 w 1366092"/>
                    <a:gd name="connsiteY14" fmla="*/ 462708 h 1288973"/>
                    <a:gd name="connsiteX15" fmla="*/ 594911 w 1366092"/>
                    <a:gd name="connsiteY15" fmla="*/ 308472 h 1288973"/>
                    <a:gd name="connsiteX16" fmla="*/ 616945 w 1366092"/>
                    <a:gd name="connsiteY16" fmla="*/ 242371 h 1288973"/>
                    <a:gd name="connsiteX17" fmla="*/ 638979 w 1366092"/>
                    <a:gd name="connsiteY17" fmla="*/ 209320 h 1288973"/>
                    <a:gd name="connsiteX18" fmla="*/ 694063 w 1366092"/>
                    <a:gd name="connsiteY18" fmla="*/ 110168 h 1288973"/>
                    <a:gd name="connsiteX19" fmla="*/ 716097 w 1366092"/>
                    <a:gd name="connsiteY19" fmla="*/ 77118 h 1288973"/>
                    <a:gd name="connsiteX20" fmla="*/ 749147 w 1366092"/>
                    <a:gd name="connsiteY20" fmla="*/ 55084 h 1288973"/>
                    <a:gd name="connsiteX21" fmla="*/ 815249 w 1366092"/>
                    <a:gd name="connsiteY21" fmla="*/ 0 h 1288973"/>
                    <a:gd name="connsiteX22" fmla="*/ 991518 w 1366092"/>
                    <a:gd name="connsiteY22" fmla="*/ 11016 h 1288973"/>
                    <a:gd name="connsiteX23" fmla="*/ 1057620 w 1366092"/>
                    <a:gd name="connsiteY23" fmla="*/ 33050 h 1288973"/>
                    <a:gd name="connsiteX24" fmla="*/ 1156771 w 1366092"/>
                    <a:gd name="connsiteY24" fmla="*/ 88135 h 1288973"/>
                    <a:gd name="connsiteX25" fmla="*/ 1222873 w 1366092"/>
                    <a:gd name="connsiteY25" fmla="*/ 154236 h 1288973"/>
                    <a:gd name="connsiteX26" fmla="*/ 1277957 w 1366092"/>
                    <a:gd name="connsiteY26" fmla="*/ 209320 h 1288973"/>
                    <a:gd name="connsiteX27" fmla="*/ 1311008 w 1366092"/>
                    <a:gd name="connsiteY27" fmla="*/ 286438 h 1288973"/>
                    <a:gd name="connsiteX28" fmla="*/ 1333041 w 1366092"/>
                    <a:gd name="connsiteY28" fmla="*/ 352539 h 1288973"/>
                    <a:gd name="connsiteX29" fmla="*/ 1344058 w 1366092"/>
                    <a:gd name="connsiteY29" fmla="*/ 385590 h 1288973"/>
                    <a:gd name="connsiteX30" fmla="*/ 1355075 w 1366092"/>
                    <a:gd name="connsiteY30" fmla="*/ 418641 h 1288973"/>
                    <a:gd name="connsiteX31" fmla="*/ 1366092 w 1366092"/>
                    <a:gd name="connsiteY31" fmla="*/ 440674 h 128897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</a:cxnLst>
                  <a:rect l="l" t="t" r="r" b="b"/>
                  <a:pathLst>
                    <a:path w="1366092" h="1288973">
                      <a:moveTo>
                        <a:pt x="0" y="1266939"/>
                      </a:moveTo>
                      <a:cubicBezTo>
                        <a:pt x="18362" y="1270611"/>
                        <a:pt x="36919" y="1273414"/>
                        <a:pt x="55085" y="1277956"/>
                      </a:cubicBezTo>
                      <a:cubicBezTo>
                        <a:pt x="66351" y="1280773"/>
                        <a:pt x="76522" y="1288973"/>
                        <a:pt x="88135" y="1288973"/>
                      </a:cubicBezTo>
                      <a:cubicBezTo>
                        <a:pt x="132355" y="1288973"/>
                        <a:pt x="176270" y="1281628"/>
                        <a:pt x="220338" y="1277956"/>
                      </a:cubicBezTo>
                      <a:cubicBezTo>
                        <a:pt x="299000" y="1251736"/>
                        <a:pt x="267114" y="1268806"/>
                        <a:pt x="319489" y="1233889"/>
                      </a:cubicBezTo>
                      <a:cubicBezTo>
                        <a:pt x="326834" y="1222872"/>
                        <a:pt x="332160" y="1210201"/>
                        <a:pt x="341523" y="1200838"/>
                      </a:cubicBezTo>
                      <a:cubicBezTo>
                        <a:pt x="414972" y="1127389"/>
                        <a:pt x="337849" y="1233890"/>
                        <a:pt x="396608" y="1145754"/>
                      </a:cubicBezTo>
                      <a:cubicBezTo>
                        <a:pt x="400280" y="1134737"/>
                        <a:pt x="403050" y="1123377"/>
                        <a:pt x="407624" y="1112703"/>
                      </a:cubicBezTo>
                      <a:cubicBezTo>
                        <a:pt x="414093" y="1097608"/>
                        <a:pt x="423891" y="1084013"/>
                        <a:pt x="429658" y="1068636"/>
                      </a:cubicBezTo>
                      <a:cubicBezTo>
                        <a:pt x="434975" y="1054459"/>
                        <a:pt x="436324" y="1039071"/>
                        <a:pt x="440675" y="1024568"/>
                      </a:cubicBezTo>
                      <a:cubicBezTo>
                        <a:pt x="447349" y="1002322"/>
                        <a:pt x="462709" y="958467"/>
                        <a:pt x="462709" y="958467"/>
                      </a:cubicBezTo>
                      <a:cubicBezTo>
                        <a:pt x="468512" y="906239"/>
                        <a:pt x="490529" y="703963"/>
                        <a:pt x="495759" y="683045"/>
                      </a:cubicBezTo>
                      <a:cubicBezTo>
                        <a:pt x="499431" y="668356"/>
                        <a:pt x="503603" y="653783"/>
                        <a:pt x="506776" y="638978"/>
                      </a:cubicBezTo>
                      <a:cubicBezTo>
                        <a:pt x="514623" y="602359"/>
                        <a:pt x="516967" y="564337"/>
                        <a:pt x="528810" y="528809"/>
                      </a:cubicBezTo>
                      <a:cubicBezTo>
                        <a:pt x="536155" y="506775"/>
                        <a:pt x="545211" y="485240"/>
                        <a:pt x="550844" y="462708"/>
                      </a:cubicBezTo>
                      <a:cubicBezTo>
                        <a:pt x="578510" y="352038"/>
                        <a:pt x="563300" y="403303"/>
                        <a:pt x="594911" y="308472"/>
                      </a:cubicBezTo>
                      <a:cubicBezTo>
                        <a:pt x="594911" y="308471"/>
                        <a:pt x="616944" y="242372"/>
                        <a:pt x="616945" y="242371"/>
                      </a:cubicBezTo>
                      <a:lnTo>
                        <a:pt x="638979" y="209320"/>
                      </a:lnTo>
                      <a:cubicBezTo>
                        <a:pt x="658369" y="151148"/>
                        <a:pt x="643554" y="185931"/>
                        <a:pt x="694063" y="110168"/>
                      </a:cubicBezTo>
                      <a:cubicBezTo>
                        <a:pt x="701408" y="99151"/>
                        <a:pt x="705080" y="84463"/>
                        <a:pt x="716097" y="77118"/>
                      </a:cubicBezTo>
                      <a:cubicBezTo>
                        <a:pt x="727114" y="69773"/>
                        <a:pt x="738975" y="63560"/>
                        <a:pt x="749147" y="55084"/>
                      </a:cubicBezTo>
                      <a:cubicBezTo>
                        <a:pt x="833960" y="-15595"/>
                        <a:pt x="733202" y="54695"/>
                        <a:pt x="815249" y="0"/>
                      </a:cubicBezTo>
                      <a:cubicBezTo>
                        <a:pt x="874005" y="3672"/>
                        <a:pt x="933187" y="3062"/>
                        <a:pt x="991518" y="11016"/>
                      </a:cubicBezTo>
                      <a:cubicBezTo>
                        <a:pt x="1014531" y="14154"/>
                        <a:pt x="1057620" y="33050"/>
                        <a:pt x="1057620" y="33050"/>
                      </a:cubicBezTo>
                      <a:cubicBezTo>
                        <a:pt x="1133383" y="83560"/>
                        <a:pt x="1098599" y="68744"/>
                        <a:pt x="1156771" y="88135"/>
                      </a:cubicBezTo>
                      <a:cubicBezTo>
                        <a:pt x="1178805" y="110169"/>
                        <a:pt x="1205588" y="128309"/>
                        <a:pt x="1222873" y="154236"/>
                      </a:cubicBezTo>
                      <a:cubicBezTo>
                        <a:pt x="1252251" y="198303"/>
                        <a:pt x="1233889" y="179942"/>
                        <a:pt x="1277957" y="209320"/>
                      </a:cubicBezTo>
                      <a:cubicBezTo>
                        <a:pt x="1307102" y="325899"/>
                        <a:pt x="1267531" y="188615"/>
                        <a:pt x="1311008" y="286438"/>
                      </a:cubicBezTo>
                      <a:cubicBezTo>
                        <a:pt x="1320441" y="307662"/>
                        <a:pt x="1325697" y="330505"/>
                        <a:pt x="1333041" y="352539"/>
                      </a:cubicBezTo>
                      <a:lnTo>
                        <a:pt x="1344058" y="385590"/>
                      </a:lnTo>
                      <a:cubicBezTo>
                        <a:pt x="1347730" y="396607"/>
                        <a:pt x="1349881" y="408254"/>
                        <a:pt x="1355075" y="418641"/>
                      </a:cubicBezTo>
                      <a:lnTo>
                        <a:pt x="1366092" y="440674"/>
                      </a:lnTo>
                    </a:path>
                  </a:pathLst>
                </a:custGeom>
                <a:noFill/>
                <a:ln w="31750">
                  <a:headEnd type="oval"/>
                  <a:tailEnd type="triangle" w="lg" len="me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43" name="Group 42"/>
            <p:cNvGrpSpPr/>
            <p:nvPr/>
          </p:nvGrpSpPr>
          <p:grpSpPr>
            <a:xfrm>
              <a:off x="7149048" y="3077701"/>
              <a:ext cx="2629176" cy="1514484"/>
              <a:chOff x="5210978" y="3106757"/>
              <a:chExt cx="2629176" cy="1514484"/>
            </a:xfrm>
          </p:grpSpPr>
          <p:sp>
            <p:nvSpPr>
              <p:cNvPr id="44" name="Rectangle 43"/>
              <p:cNvSpPr/>
              <p:nvPr/>
            </p:nvSpPr>
            <p:spPr>
              <a:xfrm>
                <a:off x="6368644" y="3545276"/>
                <a:ext cx="1080333" cy="554986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  <a:alpha val="28000"/>
                </a:schemeClr>
              </a:solidFill>
              <a:ln w="25400" cmpd="sng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5" name="Rectangle 44"/>
              <p:cNvSpPr/>
              <p:nvPr/>
            </p:nvSpPr>
            <p:spPr>
              <a:xfrm>
                <a:off x="6368644" y="4100261"/>
                <a:ext cx="1080333" cy="492765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  <a:alpha val="28000"/>
                </a:schemeClr>
              </a:solidFill>
              <a:ln w="25400" cmpd="sng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US"/>
              </a:p>
            </p:txBody>
          </p:sp>
          <p:cxnSp>
            <p:nvCxnSpPr>
              <p:cNvPr id="46" name="Straight Connector 45">
                <a:extLst>
                  <a:ext uri="{FF2B5EF4-FFF2-40B4-BE49-F238E27FC236}">
                    <a16:creationId xmlns:a16="http://schemas.microsoft.com/office/drawing/2014/main" id="{D205D1E4-2672-4708-B7AD-9838CAA2865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057800" y="4345849"/>
                <a:ext cx="782354" cy="0"/>
              </a:xfrm>
              <a:prstGeom prst="line">
                <a:avLst/>
              </a:prstGeom>
              <a:ln w="34925">
                <a:solidFill>
                  <a:schemeClr val="accent1">
                    <a:lumMod val="75000"/>
                  </a:schemeClr>
                </a:solidFill>
                <a:headEnd type="oval"/>
                <a:tailEnd type="diamond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7" name="TextBox 53"/>
              <p:cNvSpPr txBox="1"/>
              <p:nvPr/>
            </p:nvSpPr>
            <p:spPr>
              <a:xfrm>
                <a:off x="6516993" y="3651915"/>
                <a:ext cx="794773" cy="462624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 b="1" i="1" kern="1200" dirty="0">
                    <a:solidFill>
                      <a:srgbClr val="0070C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-17.3</a:t>
                </a:r>
                <a:endParaRPr lang="en-US" sz="12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48" name="TextBox 43"/>
              <p:cNvSpPr txBox="1"/>
              <p:nvPr/>
            </p:nvSpPr>
            <p:spPr>
              <a:xfrm>
                <a:off x="5833880" y="3603631"/>
                <a:ext cx="674895" cy="462624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 b="1" kern="1200" dirty="0">
                    <a:solidFill>
                      <a:srgbClr val="C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1600" b="1" kern="1200" dirty="0" err="1">
                    <a:solidFill>
                      <a:srgbClr val="C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val</a:t>
                </a:r>
                <a:endParaRPr lang="en-US" sz="1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49" name="TextBox 43"/>
              <p:cNvSpPr txBox="1"/>
              <p:nvPr/>
            </p:nvSpPr>
            <p:spPr>
              <a:xfrm>
                <a:off x="5808468" y="4158617"/>
                <a:ext cx="674895" cy="462624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 b="1" kern="1200" dirty="0">
                    <a:solidFill>
                      <a:srgbClr val="C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next</a:t>
                </a:r>
                <a:endParaRPr lang="en-US" sz="1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50" name="Freeform 49"/>
              <p:cNvSpPr/>
              <p:nvPr/>
            </p:nvSpPr>
            <p:spPr>
              <a:xfrm>
                <a:off x="5210978" y="3106757"/>
                <a:ext cx="1366092" cy="1288973"/>
              </a:xfrm>
              <a:custGeom>
                <a:avLst/>
                <a:gdLst>
                  <a:gd name="connsiteX0" fmla="*/ 0 w 1366092"/>
                  <a:gd name="connsiteY0" fmla="*/ 1266939 h 1288973"/>
                  <a:gd name="connsiteX1" fmla="*/ 55085 w 1366092"/>
                  <a:gd name="connsiteY1" fmla="*/ 1277956 h 1288973"/>
                  <a:gd name="connsiteX2" fmla="*/ 88135 w 1366092"/>
                  <a:gd name="connsiteY2" fmla="*/ 1288973 h 1288973"/>
                  <a:gd name="connsiteX3" fmla="*/ 220338 w 1366092"/>
                  <a:gd name="connsiteY3" fmla="*/ 1277956 h 1288973"/>
                  <a:gd name="connsiteX4" fmla="*/ 319489 w 1366092"/>
                  <a:gd name="connsiteY4" fmla="*/ 1233889 h 1288973"/>
                  <a:gd name="connsiteX5" fmla="*/ 341523 w 1366092"/>
                  <a:gd name="connsiteY5" fmla="*/ 1200838 h 1288973"/>
                  <a:gd name="connsiteX6" fmla="*/ 396608 w 1366092"/>
                  <a:gd name="connsiteY6" fmla="*/ 1145754 h 1288973"/>
                  <a:gd name="connsiteX7" fmla="*/ 407624 w 1366092"/>
                  <a:gd name="connsiteY7" fmla="*/ 1112703 h 1288973"/>
                  <a:gd name="connsiteX8" fmla="*/ 429658 w 1366092"/>
                  <a:gd name="connsiteY8" fmla="*/ 1068636 h 1288973"/>
                  <a:gd name="connsiteX9" fmla="*/ 440675 w 1366092"/>
                  <a:gd name="connsiteY9" fmla="*/ 1024568 h 1288973"/>
                  <a:gd name="connsiteX10" fmla="*/ 462709 w 1366092"/>
                  <a:gd name="connsiteY10" fmla="*/ 958467 h 1288973"/>
                  <a:gd name="connsiteX11" fmla="*/ 495759 w 1366092"/>
                  <a:gd name="connsiteY11" fmla="*/ 683045 h 1288973"/>
                  <a:gd name="connsiteX12" fmla="*/ 506776 w 1366092"/>
                  <a:gd name="connsiteY12" fmla="*/ 638978 h 1288973"/>
                  <a:gd name="connsiteX13" fmla="*/ 528810 w 1366092"/>
                  <a:gd name="connsiteY13" fmla="*/ 528809 h 1288973"/>
                  <a:gd name="connsiteX14" fmla="*/ 550844 w 1366092"/>
                  <a:gd name="connsiteY14" fmla="*/ 462708 h 1288973"/>
                  <a:gd name="connsiteX15" fmla="*/ 594911 w 1366092"/>
                  <a:gd name="connsiteY15" fmla="*/ 308472 h 1288973"/>
                  <a:gd name="connsiteX16" fmla="*/ 616945 w 1366092"/>
                  <a:gd name="connsiteY16" fmla="*/ 242371 h 1288973"/>
                  <a:gd name="connsiteX17" fmla="*/ 638979 w 1366092"/>
                  <a:gd name="connsiteY17" fmla="*/ 209320 h 1288973"/>
                  <a:gd name="connsiteX18" fmla="*/ 694063 w 1366092"/>
                  <a:gd name="connsiteY18" fmla="*/ 110168 h 1288973"/>
                  <a:gd name="connsiteX19" fmla="*/ 716097 w 1366092"/>
                  <a:gd name="connsiteY19" fmla="*/ 77118 h 1288973"/>
                  <a:gd name="connsiteX20" fmla="*/ 749147 w 1366092"/>
                  <a:gd name="connsiteY20" fmla="*/ 55084 h 1288973"/>
                  <a:gd name="connsiteX21" fmla="*/ 815249 w 1366092"/>
                  <a:gd name="connsiteY21" fmla="*/ 0 h 1288973"/>
                  <a:gd name="connsiteX22" fmla="*/ 991518 w 1366092"/>
                  <a:gd name="connsiteY22" fmla="*/ 11016 h 1288973"/>
                  <a:gd name="connsiteX23" fmla="*/ 1057620 w 1366092"/>
                  <a:gd name="connsiteY23" fmla="*/ 33050 h 1288973"/>
                  <a:gd name="connsiteX24" fmla="*/ 1156771 w 1366092"/>
                  <a:gd name="connsiteY24" fmla="*/ 88135 h 1288973"/>
                  <a:gd name="connsiteX25" fmla="*/ 1222873 w 1366092"/>
                  <a:gd name="connsiteY25" fmla="*/ 154236 h 1288973"/>
                  <a:gd name="connsiteX26" fmla="*/ 1277957 w 1366092"/>
                  <a:gd name="connsiteY26" fmla="*/ 209320 h 1288973"/>
                  <a:gd name="connsiteX27" fmla="*/ 1311008 w 1366092"/>
                  <a:gd name="connsiteY27" fmla="*/ 286438 h 1288973"/>
                  <a:gd name="connsiteX28" fmla="*/ 1333041 w 1366092"/>
                  <a:gd name="connsiteY28" fmla="*/ 352539 h 1288973"/>
                  <a:gd name="connsiteX29" fmla="*/ 1344058 w 1366092"/>
                  <a:gd name="connsiteY29" fmla="*/ 385590 h 1288973"/>
                  <a:gd name="connsiteX30" fmla="*/ 1355075 w 1366092"/>
                  <a:gd name="connsiteY30" fmla="*/ 418641 h 1288973"/>
                  <a:gd name="connsiteX31" fmla="*/ 1366092 w 1366092"/>
                  <a:gd name="connsiteY31" fmla="*/ 440674 h 12889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</a:cxnLst>
                <a:rect l="l" t="t" r="r" b="b"/>
                <a:pathLst>
                  <a:path w="1366092" h="1288973">
                    <a:moveTo>
                      <a:pt x="0" y="1266939"/>
                    </a:moveTo>
                    <a:cubicBezTo>
                      <a:pt x="18362" y="1270611"/>
                      <a:pt x="36919" y="1273414"/>
                      <a:pt x="55085" y="1277956"/>
                    </a:cubicBezTo>
                    <a:cubicBezTo>
                      <a:pt x="66351" y="1280773"/>
                      <a:pt x="76522" y="1288973"/>
                      <a:pt x="88135" y="1288973"/>
                    </a:cubicBezTo>
                    <a:cubicBezTo>
                      <a:pt x="132355" y="1288973"/>
                      <a:pt x="176270" y="1281628"/>
                      <a:pt x="220338" y="1277956"/>
                    </a:cubicBezTo>
                    <a:cubicBezTo>
                      <a:pt x="299000" y="1251736"/>
                      <a:pt x="267114" y="1268806"/>
                      <a:pt x="319489" y="1233889"/>
                    </a:cubicBezTo>
                    <a:cubicBezTo>
                      <a:pt x="326834" y="1222872"/>
                      <a:pt x="332160" y="1210201"/>
                      <a:pt x="341523" y="1200838"/>
                    </a:cubicBezTo>
                    <a:cubicBezTo>
                      <a:pt x="414972" y="1127389"/>
                      <a:pt x="337849" y="1233890"/>
                      <a:pt x="396608" y="1145754"/>
                    </a:cubicBezTo>
                    <a:cubicBezTo>
                      <a:pt x="400280" y="1134737"/>
                      <a:pt x="403050" y="1123377"/>
                      <a:pt x="407624" y="1112703"/>
                    </a:cubicBezTo>
                    <a:cubicBezTo>
                      <a:pt x="414093" y="1097608"/>
                      <a:pt x="423891" y="1084013"/>
                      <a:pt x="429658" y="1068636"/>
                    </a:cubicBezTo>
                    <a:cubicBezTo>
                      <a:pt x="434975" y="1054459"/>
                      <a:pt x="436324" y="1039071"/>
                      <a:pt x="440675" y="1024568"/>
                    </a:cubicBezTo>
                    <a:cubicBezTo>
                      <a:pt x="447349" y="1002322"/>
                      <a:pt x="462709" y="958467"/>
                      <a:pt x="462709" y="958467"/>
                    </a:cubicBezTo>
                    <a:cubicBezTo>
                      <a:pt x="468512" y="906239"/>
                      <a:pt x="490529" y="703963"/>
                      <a:pt x="495759" y="683045"/>
                    </a:cubicBezTo>
                    <a:cubicBezTo>
                      <a:pt x="499431" y="668356"/>
                      <a:pt x="503603" y="653783"/>
                      <a:pt x="506776" y="638978"/>
                    </a:cubicBezTo>
                    <a:cubicBezTo>
                      <a:pt x="514623" y="602359"/>
                      <a:pt x="516967" y="564337"/>
                      <a:pt x="528810" y="528809"/>
                    </a:cubicBezTo>
                    <a:cubicBezTo>
                      <a:pt x="536155" y="506775"/>
                      <a:pt x="545211" y="485240"/>
                      <a:pt x="550844" y="462708"/>
                    </a:cubicBezTo>
                    <a:cubicBezTo>
                      <a:pt x="578510" y="352038"/>
                      <a:pt x="563300" y="403303"/>
                      <a:pt x="594911" y="308472"/>
                    </a:cubicBezTo>
                    <a:cubicBezTo>
                      <a:pt x="594911" y="308471"/>
                      <a:pt x="616944" y="242372"/>
                      <a:pt x="616945" y="242371"/>
                    </a:cubicBezTo>
                    <a:lnTo>
                      <a:pt x="638979" y="209320"/>
                    </a:lnTo>
                    <a:cubicBezTo>
                      <a:pt x="658369" y="151148"/>
                      <a:pt x="643554" y="185931"/>
                      <a:pt x="694063" y="110168"/>
                    </a:cubicBezTo>
                    <a:cubicBezTo>
                      <a:pt x="701408" y="99151"/>
                      <a:pt x="705080" y="84463"/>
                      <a:pt x="716097" y="77118"/>
                    </a:cubicBezTo>
                    <a:cubicBezTo>
                      <a:pt x="727114" y="69773"/>
                      <a:pt x="738975" y="63560"/>
                      <a:pt x="749147" y="55084"/>
                    </a:cubicBezTo>
                    <a:cubicBezTo>
                      <a:pt x="833960" y="-15595"/>
                      <a:pt x="733202" y="54695"/>
                      <a:pt x="815249" y="0"/>
                    </a:cubicBezTo>
                    <a:cubicBezTo>
                      <a:pt x="874005" y="3672"/>
                      <a:pt x="933187" y="3062"/>
                      <a:pt x="991518" y="11016"/>
                    </a:cubicBezTo>
                    <a:cubicBezTo>
                      <a:pt x="1014531" y="14154"/>
                      <a:pt x="1057620" y="33050"/>
                      <a:pt x="1057620" y="33050"/>
                    </a:cubicBezTo>
                    <a:cubicBezTo>
                      <a:pt x="1133383" y="83560"/>
                      <a:pt x="1098599" y="68744"/>
                      <a:pt x="1156771" y="88135"/>
                    </a:cubicBezTo>
                    <a:cubicBezTo>
                      <a:pt x="1178805" y="110169"/>
                      <a:pt x="1205588" y="128309"/>
                      <a:pt x="1222873" y="154236"/>
                    </a:cubicBezTo>
                    <a:cubicBezTo>
                      <a:pt x="1252251" y="198303"/>
                      <a:pt x="1233889" y="179942"/>
                      <a:pt x="1277957" y="209320"/>
                    </a:cubicBezTo>
                    <a:cubicBezTo>
                      <a:pt x="1307102" y="325899"/>
                      <a:pt x="1267531" y="188615"/>
                      <a:pt x="1311008" y="286438"/>
                    </a:cubicBezTo>
                    <a:cubicBezTo>
                      <a:pt x="1320441" y="307662"/>
                      <a:pt x="1325697" y="330505"/>
                      <a:pt x="1333041" y="352539"/>
                    </a:cubicBezTo>
                    <a:lnTo>
                      <a:pt x="1344058" y="385590"/>
                    </a:lnTo>
                    <a:cubicBezTo>
                      <a:pt x="1347730" y="396607"/>
                      <a:pt x="1349881" y="408254"/>
                      <a:pt x="1355075" y="418641"/>
                    </a:cubicBezTo>
                    <a:lnTo>
                      <a:pt x="1366092" y="440674"/>
                    </a:lnTo>
                  </a:path>
                </a:pathLst>
              </a:custGeom>
              <a:noFill/>
              <a:ln w="31750">
                <a:headEnd type="oval"/>
                <a:tailEnd type="triangle" w="lg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628607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9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Box 38"/>
          <p:cNvSpPr txBox="1"/>
          <p:nvPr/>
        </p:nvSpPr>
        <p:spPr>
          <a:xfrm>
            <a:off x="585040" y="455551"/>
            <a:ext cx="70651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>
                <a:solidFill>
                  <a:schemeClr val="accent1">
                    <a:lumMod val="50000"/>
                  </a:schemeClr>
                </a:solidFill>
              </a:rPr>
              <a:t>StackSet</a:t>
            </a:r>
            <a:r>
              <a:rPr lang="en-US" sz="40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4000" b="1" i="1" dirty="0">
                <a:solidFill>
                  <a:schemeClr val="accent1">
                    <a:lumMod val="50000"/>
                  </a:schemeClr>
                </a:solidFill>
              </a:rPr>
              <a:t>push</a:t>
            </a:r>
            <a:r>
              <a:rPr lang="en-US" sz="4000" b="1" dirty="0">
                <a:solidFill>
                  <a:schemeClr val="accent1">
                    <a:lumMod val="50000"/>
                  </a:schemeClr>
                </a:solidFill>
              </a:rPr>
              <a:t> example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3977504" y="5059571"/>
            <a:ext cx="33342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solidFill>
                  <a:schemeClr val="accent1">
                    <a:lumMod val="50000"/>
                  </a:schemeClr>
                </a:solidFill>
              </a:rPr>
              <a:t>after</a:t>
            </a:r>
            <a:r>
              <a:rPr lang="en-US" sz="2400" b="1" i="1" dirty="0">
                <a:solidFill>
                  <a:srgbClr val="C00000"/>
                </a:solidFill>
              </a:rPr>
              <a:t> </a:t>
            </a:r>
            <a:r>
              <a:rPr lang="en-US" sz="2400" b="1" i="1" dirty="0" err="1">
                <a:solidFill>
                  <a:srgbClr val="C00000"/>
                </a:solidFill>
              </a:rPr>
              <a:t>mySST.push</a:t>
            </a:r>
            <a:r>
              <a:rPr lang="en-US" sz="2400" b="1" i="1" dirty="0">
                <a:solidFill>
                  <a:srgbClr val="C00000"/>
                </a:solidFill>
              </a:rPr>
              <a:t>(101.5)  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406748" y="1523867"/>
            <a:ext cx="9371476" cy="4139469"/>
            <a:chOff x="406748" y="1523867"/>
            <a:chExt cx="9371476" cy="4139469"/>
          </a:xfrm>
        </p:grpSpPr>
        <p:grpSp>
          <p:nvGrpSpPr>
            <p:cNvPr id="7" name="Group 6"/>
            <p:cNvGrpSpPr/>
            <p:nvPr/>
          </p:nvGrpSpPr>
          <p:grpSpPr>
            <a:xfrm>
              <a:off x="406748" y="1523867"/>
              <a:ext cx="7042229" cy="4139469"/>
              <a:chOff x="406748" y="1523867"/>
              <a:chExt cx="7042229" cy="4139469"/>
            </a:xfrm>
          </p:grpSpPr>
          <p:grpSp>
            <p:nvGrpSpPr>
              <p:cNvPr id="11" name="Group 10"/>
              <p:cNvGrpSpPr/>
              <p:nvPr/>
            </p:nvGrpSpPr>
            <p:grpSpPr>
              <a:xfrm>
                <a:off x="406748" y="1523867"/>
                <a:ext cx="5050012" cy="4139469"/>
                <a:chOff x="5375355" y="1420583"/>
                <a:chExt cx="5050012" cy="4139469"/>
              </a:xfrm>
            </p:grpSpPr>
            <p:grpSp>
              <p:nvGrpSpPr>
                <p:cNvPr id="72" name="Group 71">
                  <a:extLst>
                    <a:ext uri="{FF2B5EF4-FFF2-40B4-BE49-F238E27FC236}">
                      <a16:creationId xmlns:a16="http://schemas.microsoft.com/office/drawing/2014/main" id="{13DF6846-98D3-46F8-B9E3-B9CE172E1E10}"/>
                    </a:ext>
                  </a:extLst>
                </p:cNvPr>
                <p:cNvGrpSpPr/>
                <p:nvPr/>
              </p:nvGrpSpPr>
              <p:grpSpPr>
                <a:xfrm>
                  <a:off x="5375355" y="1420583"/>
                  <a:ext cx="2917664" cy="4139469"/>
                  <a:chOff x="6737472" y="1943100"/>
                  <a:chExt cx="3101854" cy="4677614"/>
                </a:xfrm>
              </p:grpSpPr>
              <p:grpSp>
                <p:nvGrpSpPr>
                  <p:cNvPr id="74" name="Group 73">
                    <a:extLst>
                      <a:ext uri="{FF2B5EF4-FFF2-40B4-BE49-F238E27FC236}">
                        <a16:creationId xmlns:a16="http://schemas.microsoft.com/office/drawing/2014/main" id="{021283D2-205D-4893-A8C2-78CB31319609}"/>
                      </a:ext>
                    </a:extLst>
                  </p:cNvPr>
                  <p:cNvGrpSpPr/>
                  <p:nvPr/>
                </p:nvGrpSpPr>
                <p:grpSpPr>
                  <a:xfrm>
                    <a:off x="6737472" y="1943100"/>
                    <a:ext cx="3101854" cy="4033196"/>
                    <a:chOff x="98218" y="0"/>
                    <a:chExt cx="3422301" cy="2917924"/>
                  </a:xfrm>
                </p:grpSpPr>
                <p:grpSp>
                  <p:nvGrpSpPr>
                    <p:cNvPr id="78" name="Group 77">
                      <a:extLst>
                        <a:ext uri="{FF2B5EF4-FFF2-40B4-BE49-F238E27FC236}">
                          <a16:creationId xmlns:a16="http://schemas.microsoft.com/office/drawing/2014/main" id="{02FCC0C1-375C-4646-BAB3-55D143364155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98218" y="0"/>
                      <a:ext cx="3422301" cy="2451702"/>
                      <a:chOff x="98218" y="0"/>
                      <a:chExt cx="3422301" cy="2451702"/>
                    </a:xfrm>
                  </p:grpSpPr>
                  <p:sp>
                    <p:nvSpPr>
                      <p:cNvPr id="82" name="TextBox 43">
                        <a:extLst>
                          <a:ext uri="{FF2B5EF4-FFF2-40B4-BE49-F238E27FC236}">
                            <a16:creationId xmlns:a16="http://schemas.microsoft.com/office/drawing/2014/main" id="{792D1457-DB73-4412-92E6-C06DFE4C6DD3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98218" y="77037"/>
                        <a:ext cx="901003" cy="338554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noAutofit/>
                      </a:bodyPr>
                      <a:lstStyle/>
                      <a:p>
                        <a:pPr marL="0" marR="0">
                          <a:spcBef>
                            <a:spcPts val="0"/>
                          </a:spcBef>
                          <a:spcAft>
                            <a:spcPts val="0"/>
                          </a:spcAft>
                        </a:pPr>
                        <a:r>
                          <a:rPr lang="en-US" sz="1600" b="1" dirty="0" err="1">
                            <a:solidFill>
                              <a:srgbClr val="C00000"/>
                            </a:solidFill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a:t>mySST</a:t>
                        </a:r>
                        <a:endPara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endParaRPr>
                      </a:p>
                    </p:txBody>
                  </p:sp>
                  <p:grpSp>
                    <p:nvGrpSpPr>
                      <p:cNvPr id="83" name="Group 82">
                        <a:extLst>
                          <a:ext uri="{FF2B5EF4-FFF2-40B4-BE49-F238E27FC236}">
                            <a16:creationId xmlns:a16="http://schemas.microsoft.com/office/drawing/2014/main" id="{9076D19F-0905-43E4-B6F8-3CFE3C56FD84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266277" y="1053036"/>
                        <a:ext cx="3254242" cy="1398666"/>
                        <a:chOff x="266277" y="1053036"/>
                        <a:chExt cx="3254242" cy="1398666"/>
                      </a:xfrm>
                    </p:grpSpPr>
                    <p:grpSp>
                      <p:nvGrpSpPr>
                        <p:cNvPr id="86" name="Group 85">
                          <a:extLst>
                            <a:ext uri="{FF2B5EF4-FFF2-40B4-BE49-F238E27FC236}">
                              <a16:creationId xmlns:a16="http://schemas.microsoft.com/office/drawing/2014/main" id="{9CE34115-444E-4F7C-9EB5-79133819D7C8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2012013" y="1053036"/>
                          <a:ext cx="1508506" cy="1398666"/>
                          <a:chOff x="2012013" y="1053036"/>
                          <a:chExt cx="1981200" cy="1398666"/>
                        </a:xfrm>
                      </p:grpSpPr>
                      <p:sp>
                        <p:nvSpPr>
                          <p:cNvPr id="92" name="Rectangle 91">
                            <a:extLst>
                              <a:ext uri="{FF2B5EF4-FFF2-40B4-BE49-F238E27FC236}">
                                <a16:creationId xmlns:a16="http://schemas.microsoft.com/office/drawing/2014/main" id="{D481DF04-459F-4336-AD83-81C8E642290A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2012013" y="1053036"/>
                            <a:ext cx="1981200" cy="466222"/>
                          </a:xfrm>
                          <a:prstGeom prst="rect">
                            <a:avLst/>
                          </a:prstGeom>
                          <a:solidFill>
                            <a:schemeClr val="accent2">
                              <a:lumMod val="60000"/>
                              <a:lumOff val="40000"/>
                              <a:alpha val="28000"/>
                            </a:schemeClr>
                          </a:solidFill>
                          <a:ln w="25400" cmpd="sng"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93" name="Rectangle 92">
                            <a:extLst>
                              <a:ext uri="{FF2B5EF4-FFF2-40B4-BE49-F238E27FC236}">
                                <a16:creationId xmlns:a16="http://schemas.microsoft.com/office/drawing/2014/main" id="{70235E93-881D-4856-B4D5-324B920CEF2C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2012013" y="1519258"/>
                            <a:ext cx="1981200" cy="466222"/>
                          </a:xfrm>
                          <a:prstGeom prst="rect">
                            <a:avLst/>
                          </a:prstGeom>
                          <a:solidFill>
                            <a:schemeClr val="accent2">
                              <a:lumMod val="60000"/>
                              <a:lumOff val="40000"/>
                              <a:alpha val="28000"/>
                            </a:schemeClr>
                          </a:solidFill>
                          <a:ln w="25400" cmpd="sng"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94" name="Rectangle 93">
                            <a:extLst>
                              <a:ext uri="{FF2B5EF4-FFF2-40B4-BE49-F238E27FC236}">
                                <a16:creationId xmlns:a16="http://schemas.microsoft.com/office/drawing/2014/main" id="{2E3C925C-D92E-49B0-B857-039AB88FABDE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2012013" y="1985480"/>
                            <a:ext cx="1981200" cy="466222"/>
                          </a:xfrm>
                          <a:prstGeom prst="rect">
                            <a:avLst/>
                          </a:prstGeom>
                          <a:solidFill>
                            <a:schemeClr val="accent2">
                              <a:lumMod val="60000"/>
                              <a:lumOff val="40000"/>
                              <a:alpha val="28000"/>
                            </a:schemeClr>
                          </a:solidFill>
                          <a:ln w="25400" cmpd="sng"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sp>
                      <p:nvSpPr>
                        <p:cNvPr id="87" name="TextBox 25">
                          <a:extLst>
                            <a:ext uri="{FF2B5EF4-FFF2-40B4-BE49-F238E27FC236}">
                              <a16:creationId xmlns:a16="http://schemas.microsoft.com/office/drawing/2014/main" id="{1035386B-FE6B-446F-B044-7D185D82621A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266277" y="1166038"/>
                          <a:ext cx="1661440" cy="338554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noAutofit/>
                        </a:bodyPr>
                        <a:lstStyle/>
                        <a:p>
                          <a:pPr marL="457200" marR="0" algn="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head</a:t>
                          </a:r>
                          <a:endParaRPr lang="en-US" sz="12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p:txBody>
                    </p:sp>
                    <p:sp>
                      <p:nvSpPr>
                        <p:cNvPr id="88" name="TextBox 30">
                          <a:extLst>
                            <a:ext uri="{FF2B5EF4-FFF2-40B4-BE49-F238E27FC236}">
                              <a16:creationId xmlns:a16="http://schemas.microsoft.com/office/drawing/2014/main" id="{6E270263-A6C9-4A8F-A186-849986D8F75F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2148919" y="1630127"/>
                          <a:ext cx="1143925" cy="338554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noAutofit/>
                        </a:bodyPr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i="1" kern="1200" dirty="0">
                              <a:solidFill>
                                <a:srgbClr val="0070C0"/>
                              </a:solidFill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function</a:t>
                          </a:r>
                          <a:endParaRPr lang="en-US" sz="12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p:txBody>
                    </p:sp>
                    <p:sp>
                      <p:nvSpPr>
                        <p:cNvPr id="89" name="TextBox 40">
                          <a:extLst>
                            <a:ext uri="{FF2B5EF4-FFF2-40B4-BE49-F238E27FC236}">
                              <a16:creationId xmlns:a16="http://schemas.microsoft.com/office/drawing/2014/main" id="{11D77442-061C-4978-9900-262530C41C3E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2148918" y="2061745"/>
                          <a:ext cx="1143925" cy="338554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noAutofit/>
                        </a:bodyPr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i="1" kern="1200" dirty="0">
                              <a:solidFill>
                                <a:srgbClr val="0070C0"/>
                              </a:solidFill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function</a:t>
                          </a:r>
                          <a:endParaRPr lang="en-US" sz="12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p:txBody>
                    </p:sp>
                    <p:sp>
                      <p:nvSpPr>
                        <p:cNvPr id="90" name="TextBox 41">
                          <a:extLst>
                            <a:ext uri="{FF2B5EF4-FFF2-40B4-BE49-F238E27FC236}">
                              <a16:creationId xmlns:a16="http://schemas.microsoft.com/office/drawing/2014/main" id="{FF92FD05-417D-4F97-867A-0D2C73A29ADF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266277" y="2061745"/>
                          <a:ext cx="1677285" cy="338554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noAutofit/>
                        </a:bodyPr>
                        <a:lstStyle/>
                        <a:p>
                          <a:pPr marL="0" marR="0" algn="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push, pop</a:t>
                          </a:r>
                          <a:r>
                            <a:rPr lang="en-US" sz="1600" b="1" kern="1200" dirty="0">
                              <a:solidFill>
                                <a:srgbClr val="C00000"/>
                              </a:solidFill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, etc.</a:t>
                          </a:r>
                          <a:endParaRPr lang="en-US" sz="12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p:txBody>
                    </p:sp>
                    <p:sp>
                      <p:nvSpPr>
                        <p:cNvPr id="91" name="TextBox 42">
                          <a:extLst>
                            <a:ext uri="{FF2B5EF4-FFF2-40B4-BE49-F238E27FC236}">
                              <a16:creationId xmlns:a16="http://schemas.microsoft.com/office/drawing/2014/main" id="{5A24A0FF-8231-40ED-992E-B3A579B127A4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548720" y="1613891"/>
                          <a:ext cx="1394842" cy="338554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noAutofit/>
                        </a:bodyPr>
                        <a:lstStyle/>
                        <a:p>
                          <a:pPr marL="0" marR="0" algn="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 kern="1200" dirty="0">
                              <a:solidFill>
                                <a:srgbClr val="C00000"/>
                              </a:solidFill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constructor</a:t>
                          </a:r>
                          <a:endParaRPr lang="en-US" sz="12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p:txBody>
                    </p:sp>
                  </p:grpSp>
                  <p:sp>
                    <p:nvSpPr>
                      <p:cNvPr id="84" name="Rectangle 83">
                        <a:extLst>
                          <a:ext uri="{FF2B5EF4-FFF2-40B4-BE49-F238E27FC236}">
                            <a16:creationId xmlns:a16="http://schemas.microsoft.com/office/drawing/2014/main" id="{109BCD11-47B0-43C0-ADA9-5953C5FC8A73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962914" y="0"/>
                        <a:ext cx="1186004" cy="466222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  <a:alpha val="28000"/>
                        </a:schemeClr>
                      </a:solidFill>
                      <a:ln w="25400" cmpd="sng"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85" name="Freeform 13">
                        <a:extLst>
                          <a:ext uri="{FF2B5EF4-FFF2-40B4-BE49-F238E27FC236}">
                            <a16:creationId xmlns:a16="http://schemas.microsoft.com/office/drawing/2014/main" id="{9928F0DE-69AE-44A1-BA0F-1CCF7D0F670E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708842" y="230989"/>
                        <a:ext cx="1186004" cy="769550"/>
                      </a:xfrm>
                      <a:custGeom>
                        <a:avLst/>
                        <a:gdLst>
                          <a:gd name="connsiteX0" fmla="*/ 0 w 1186004"/>
                          <a:gd name="connsiteY0" fmla="*/ 18113 h 769550"/>
                          <a:gd name="connsiteX1" fmla="*/ 932507 w 1186004"/>
                          <a:gd name="connsiteY1" fmla="*/ 6 h 769550"/>
                          <a:gd name="connsiteX2" fmla="*/ 977774 w 1186004"/>
                          <a:gd name="connsiteY2" fmla="*/ 36220 h 769550"/>
                          <a:gd name="connsiteX3" fmla="*/ 1041148 w 1186004"/>
                          <a:gd name="connsiteY3" fmla="*/ 63380 h 769550"/>
                          <a:gd name="connsiteX4" fmla="*/ 1104522 w 1186004"/>
                          <a:gd name="connsiteY4" fmla="*/ 90541 h 769550"/>
                          <a:gd name="connsiteX5" fmla="*/ 1167897 w 1186004"/>
                          <a:gd name="connsiteY5" fmla="*/ 172022 h 769550"/>
                          <a:gd name="connsiteX6" fmla="*/ 1186004 w 1186004"/>
                          <a:gd name="connsiteY6" fmla="*/ 199182 h 769550"/>
                          <a:gd name="connsiteX7" fmla="*/ 1176950 w 1186004"/>
                          <a:gd name="connsiteY7" fmla="*/ 380251 h 769550"/>
                          <a:gd name="connsiteX8" fmla="*/ 1104522 w 1186004"/>
                          <a:gd name="connsiteY8" fmla="*/ 443626 h 769550"/>
                          <a:gd name="connsiteX9" fmla="*/ 1032095 w 1186004"/>
                          <a:gd name="connsiteY9" fmla="*/ 479840 h 769550"/>
                          <a:gd name="connsiteX10" fmla="*/ 1004934 w 1186004"/>
                          <a:gd name="connsiteY10" fmla="*/ 497946 h 769550"/>
                          <a:gd name="connsiteX11" fmla="*/ 977774 w 1186004"/>
                          <a:gd name="connsiteY11" fmla="*/ 507000 h 769550"/>
                          <a:gd name="connsiteX12" fmla="*/ 896293 w 1186004"/>
                          <a:gd name="connsiteY12" fmla="*/ 525107 h 769550"/>
                          <a:gd name="connsiteX13" fmla="*/ 805758 w 1186004"/>
                          <a:gd name="connsiteY13" fmla="*/ 543214 h 769550"/>
                          <a:gd name="connsiteX14" fmla="*/ 778598 w 1186004"/>
                          <a:gd name="connsiteY14" fmla="*/ 552267 h 769550"/>
                          <a:gd name="connsiteX15" fmla="*/ 642796 w 1186004"/>
                          <a:gd name="connsiteY15" fmla="*/ 570374 h 769550"/>
                          <a:gd name="connsiteX16" fmla="*/ 588475 w 1186004"/>
                          <a:gd name="connsiteY16" fmla="*/ 597535 h 769550"/>
                          <a:gd name="connsiteX17" fmla="*/ 525101 w 1186004"/>
                          <a:gd name="connsiteY17" fmla="*/ 615642 h 769550"/>
                          <a:gd name="connsiteX18" fmla="*/ 470780 w 1186004"/>
                          <a:gd name="connsiteY18" fmla="*/ 660909 h 769550"/>
                          <a:gd name="connsiteX19" fmla="*/ 452673 w 1186004"/>
                          <a:gd name="connsiteY19" fmla="*/ 688069 h 769550"/>
                          <a:gd name="connsiteX20" fmla="*/ 443619 w 1186004"/>
                          <a:gd name="connsiteY20" fmla="*/ 715230 h 769550"/>
                          <a:gd name="connsiteX21" fmla="*/ 416459 w 1186004"/>
                          <a:gd name="connsiteY21" fmla="*/ 733337 h 769550"/>
                          <a:gd name="connsiteX22" fmla="*/ 389299 w 1186004"/>
                          <a:gd name="connsiteY22" fmla="*/ 769550 h 769550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  <a:cxn ang="0">
                            <a:pos x="connsiteX13" y="connsiteY13"/>
                          </a:cxn>
                          <a:cxn ang="0">
                            <a:pos x="connsiteX14" y="connsiteY14"/>
                          </a:cxn>
                          <a:cxn ang="0">
                            <a:pos x="connsiteX15" y="connsiteY15"/>
                          </a:cxn>
                          <a:cxn ang="0">
                            <a:pos x="connsiteX16" y="connsiteY16"/>
                          </a:cxn>
                          <a:cxn ang="0">
                            <a:pos x="connsiteX17" y="connsiteY17"/>
                          </a:cxn>
                          <a:cxn ang="0">
                            <a:pos x="connsiteX18" y="connsiteY18"/>
                          </a:cxn>
                          <a:cxn ang="0">
                            <a:pos x="connsiteX19" y="connsiteY19"/>
                          </a:cxn>
                          <a:cxn ang="0">
                            <a:pos x="connsiteX20" y="connsiteY20"/>
                          </a:cxn>
                          <a:cxn ang="0">
                            <a:pos x="connsiteX21" y="connsiteY21"/>
                          </a:cxn>
                          <a:cxn ang="0">
                            <a:pos x="connsiteX22" y="connsiteY22"/>
                          </a:cxn>
                        </a:cxnLst>
                        <a:rect l="l" t="t" r="r" b="b"/>
                        <a:pathLst>
                          <a:path w="1186004" h="769550">
                            <a:moveTo>
                              <a:pt x="0" y="18113"/>
                            </a:moveTo>
                            <a:lnTo>
                              <a:pt x="932507" y="6"/>
                            </a:lnTo>
                            <a:cubicBezTo>
                              <a:pt x="970980" y="-357"/>
                              <a:pt x="953244" y="15778"/>
                              <a:pt x="977774" y="36220"/>
                            </a:cubicBezTo>
                            <a:cubicBezTo>
                              <a:pt x="998970" y="53884"/>
                              <a:pt x="1017839" y="53390"/>
                              <a:pt x="1041148" y="63380"/>
                            </a:cubicBezTo>
                            <a:cubicBezTo>
                              <a:pt x="1119472" y="96947"/>
                              <a:pt x="1040818" y="69305"/>
                              <a:pt x="1104522" y="90541"/>
                            </a:cubicBezTo>
                            <a:cubicBezTo>
                              <a:pt x="1147072" y="133089"/>
                              <a:pt x="1124580" y="107047"/>
                              <a:pt x="1167897" y="172022"/>
                            </a:cubicBezTo>
                            <a:lnTo>
                              <a:pt x="1186004" y="199182"/>
                            </a:lnTo>
                            <a:cubicBezTo>
                              <a:pt x="1182986" y="259538"/>
                              <a:pt x="1184766" y="320327"/>
                              <a:pt x="1176950" y="380251"/>
                            </a:cubicBezTo>
                            <a:cubicBezTo>
                              <a:pt x="1173476" y="406886"/>
                              <a:pt x="1114489" y="438642"/>
                              <a:pt x="1104522" y="443626"/>
                            </a:cubicBezTo>
                            <a:cubicBezTo>
                              <a:pt x="1080380" y="455697"/>
                              <a:pt x="1054554" y="464868"/>
                              <a:pt x="1032095" y="479840"/>
                            </a:cubicBezTo>
                            <a:cubicBezTo>
                              <a:pt x="1023041" y="485875"/>
                              <a:pt x="1014666" y="493080"/>
                              <a:pt x="1004934" y="497946"/>
                            </a:cubicBezTo>
                            <a:cubicBezTo>
                              <a:pt x="996398" y="502214"/>
                              <a:pt x="986950" y="504378"/>
                              <a:pt x="977774" y="507000"/>
                            </a:cubicBezTo>
                            <a:cubicBezTo>
                              <a:pt x="912758" y="525576"/>
                              <a:pt x="970918" y="506451"/>
                              <a:pt x="896293" y="525107"/>
                            </a:cubicBezTo>
                            <a:cubicBezTo>
                              <a:pt x="812025" y="546174"/>
                              <a:pt x="961006" y="521034"/>
                              <a:pt x="805758" y="543214"/>
                            </a:cubicBezTo>
                            <a:cubicBezTo>
                              <a:pt x="796705" y="546232"/>
                              <a:pt x="787856" y="549952"/>
                              <a:pt x="778598" y="552267"/>
                            </a:cubicBezTo>
                            <a:cubicBezTo>
                              <a:pt x="728588" y="564770"/>
                              <a:pt x="699375" y="564716"/>
                              <a:pt x="642796" y="570374"/>
                            </a:cubicBezTo>
                            <a:cubicBezTo>
                              <a:pt x="574518" y="593134"/>
                              <a:pt x="658685" y="562431"/>
                              <a:pt x="588475" y="597535"/>
                            </a:cubicBezTo>
                            <a:cubicBezTo>
                              <a:pt x="575492" y="604026"/>
                              <a:pt x="536697" y="612743"/>
                              <a:pt x="525101" y="615642"/>
                            </a:cubicBezTo>
                            <a:cubicBezTo>
                              <a:pt x="498391" y="633447"/>
                              <a:pt x="492567" y="634765"/>
                              <a:pt x="470780" y="660909"/>
                            </a:cubicBezTo>
                            <a:cubicBezTo>
                              <a:pt x="463814" y="669268"/>
                              <a:pt x="457539" y="678337"/>
                              <a:pt x="452673" y="688069"/>
                            </a:cubicBezTo>
                            <a:cubicBezTo>
                              <a:pt x="448405" y="696605"/>
                              <a:pt x="449581" y="707778"/>
                              <a:pt x="443619" y="715230"/>
                            </a:cubicBezTo>
                            <a:cubicBezTo>
                              <a:pt x="436822" y="723727"/>
                              <a:pt x="425512" y="727301"/>
                              <a:pt x="416459" y="733337"/>
                            </a:cubicBezTo>
                            <a:cubicBezTo>
                              <a:pt x="405272" y="766899"/>
                              <a:pt x="415942" y="756229"/>
                              <a:pt x="389299" y="769550"/>
                            </a:cubicBezTo>
                          </a:path>
                        </a:pathLst>
                      </a:custGeom>
                      <a:noFill/>
                      <a:ln w="31750" cmpd="sng">
                        <a:headEnd type="oval"/>
                        <a:tailEnd type="triangle"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ot="0" spcFirstLastPara="0" vert="horz" wrap="square" lIns="91440" tIns="45720" rIns="91440" bIns="4572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79" name="Rectangle 78">
                      <a:extLst>
                        <a:ext uri="{FF2B5EF4-FFF2-40B4-BE49-F238E27FC236}">
                          <a16:creationId xmlns:a16="http://schemas.microsoft.com/office/drawing/2014/main" id="{84012F5E-6B0D-4870-86C1-F9769954AB2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012013" y="2451702"/>
                      <a:ext cx="1508506" cy="466222"/>
                    </a:xfrm>
                    <a:prstGeom prst="rect">
                      <a:avLst/>
                    </a:prstGeom>
                    <a:solidFill>
                      <a:schemeClr val="accent2">
                        <a:lumMod val="60000"/>
                        <a:lumOff val="40000"/>
                        <a:alpha val="28000"/>
                      </a:schemeClr>
                    </a:solidFill>
                    <a:ln w="25400" cmpd="sng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0" name="TextBox 92">
                      <a:extLst>
                        <a:ext uri="{FF2B5EF4-FFF2-40B4-BE49-F238E27FC236}">
                          <a16:creationId xmlns:a16="http://schemas.microsoft.com/office/drawing/2014/main" id="{B903601D-9097-4FCE-A9C0-3FB86E7E9E78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674966" y="2509137"/>
                      <a:ext cx="1268596" cy="338554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noAutofit/>
                    </a:bodyPr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size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81" name="TextBox 93">
                      <a:extLst>
                        <a:ext uri="{FF2B5EF4-FFF2-40B4-BE49-F238E27FC236}">
                          <a16:creationId xmlns:a16="http://schemas.microsoft.com/office/drawing/2014/main" id="{C36E9A86-2902-45BA-97B1-607A6B34A11C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2155315" y="2544202"/>
                      <a:ext cx="861269" cy="338554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noAutofit/>
                    </a:bodyPr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1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p:txBody>
                </p:sp>
              </p:grpSp>
              <p:sp>
                <p:nvSpPr>
                  <p:cNvPr id="75" name="Rectangle 74">
                    <a:extLst>
                      <a:ext uri="{FF2B5EF4-FFF2-40B4-BE49-F238E27FC236}">
                        <a16:creationId xmlns:a16="http://schemas.microsoft.com/office/drawing/2014/main" id="{1C99F5D4-1A40-45D4-94AF-A922A72CBB4C}"/>
                      </a:ext>
                    </a:extLst>
                  </p:cNvPr>
                  <p:cNvSpPr/>
                  <p:nvPr/>
                </p:nvSpPr>
                <p:spPr>
                  <a:xfrm>
                    <a:off x="8472069" y="5976295"/>
                    <a:ext cx="1367257" cy="644419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  <a:alpha val="28000"/>
                    </a:schemeClr>
                  </a:solidFill>
                  <a:ln w="25400" cmpd="sng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6" name="TextBox 40">
                    <a:extLst>
                      <a:ext uri="{FF2B5EF4-FFF2-40B4-BE49-F238E27FC236}">
                        <a16:creationId xmlns:a16="http://schemas.microsoft.com/office/drawing/2014/main" id="{0E2F3499-4F9C-4862-AA93-D7C63E0D7678}"/>
                      </a:ext>
                    </a:extLst>
                  </p:cNvPr>
                  <p:cNvSpPr txBox="1"/>
                  <p:nvPr/>
                </p:nvSpPr>
                <p:spPr>
                  <a:xfrm>
                    <a:off x="8596155" y="6093713"/>
                    <a:ext cx="1036814" cy="4679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i="1" kern="1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3</a:t>
                    </a:r>
                    <a:endParaRPr lang="en-US" sz="1200" b="1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77" name="TextBox 92">
                    <a:extLst>
                      <a:ext uri="{FF2B5EF4-FFF2-40B4-BE49-F238E27FC236}">
                        <a16:creationId xmlns:a16="http://schemas.microsoft.com/office/drawing/2014/main" id="{7D1A2DFF-338B-4DB0-A4B9-FFA517EAE48B}"/>
                      </a:ext>
                    </a:extLst>
                  </p:cNvPr>
                  <p:cNvSpPr txBox="1"/>
                  <p:nvPr/>
                </p:nvSpPr>
                <p:spPr>
                  <a:xfrm>
                    <a:off x="7215693" y="6064527"/>
                    <a:ext cx="1174105" cy="4679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 algn="r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dirty="0">
                        <a:solidFill>
                          <a:srgbClr val="C00000"/>
                        </a:solidFill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limit</a:t>
                    </a:r>
                    <a:endParaRPr lang="en-US" sz="1200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</p:grpSp>
            <p:grpSp>
              <p:nvGrpSpPr>
                <p:cNvPr id="97" name="Group 96"/>
                <p:cNvGrpSpPr/>
                <p:nvPr/>
              </p:nvGrpSpPr>
              <p:grpSpPr>
                <a:xfrm>
                  <a:off x="8749463" y="3432557"/>
                  <a:ext cx="1675904" cy="1140317"/>
                  <a:chOff x="3733218" y="2013392"/>
                  <a:chExt cx="1518004" cy="807603"/>
                </a:xfrm>
              </p:grpSpPr>
              <p:sp>
                <p:nvSpPr>
                  <p:cNvPr id="99" name="Rectangle 98"/>
                  <p:cNvSpPr/>
                  <p:nvPr/>
                </p:nvSpPr>
                <p:spPr>
                  <a:xfrm>
                    <a:off x="4272676" y="2013392"/>
                    <a:ext cx="978546" cy="393056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  <a:alpha val="28000"/>
                    </a:schemeClr>
                  </a:solidFill>
                  <a:ln w="25400" cmpd="sng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0" name="Rectangle 99"/>
                  <p:cNvSpPr/>
                  <p:nvPr/>
                </p:nvSpPr>
                <p:spPr>
                  <a:xfrm>
                    <a:off x="4272676" y="2413130"/>
                    <a:ext cx="978546" cy="348989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  <a:alpha val="28000"/>
                    </a:schemeClr>
                  </a:solidFill>
                  <a:ln w="25400" cmpd="sng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1" name="TextBox 53"/>
                  <p:cNvSpPr txBox="1"/>
                  <p:nvPr/>
                </p:nvSpPr>
                <p:spPr>
                  <a:xfrm>
                    <a:off x="4476481" y="2073724"/>
                    <a:ext cx="719891" cy="327643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i="1" kern="1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6.518</a:t>
                    </a:r>
                    <a:endParaRPr lang="en-US" sz="1200" b="1" dirty="0">
                      <a:solidFill>
                        <a:srgbClr val="FF0000"/>
                      </a:solidFill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102" name="TextBox 43"/>
                  <p:cNvSpPr txBox="1"/>
                  <p:nvPr/>
                </p:nvSpPr>
                <p:spPr>
                  <a:xfrm>
                    <a:off x="3761264" y="2061403"/>
                    <a:ext cx="611308" cy="327643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kern="12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 </a:t>
                    </a:r>
                    <a:r>
                      <a:rPr lang="en-US" sz="1600" b="1" kern="1200" dirty="0" err="1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val</a:t>
                    </a:r>
                    <a:endParaRPr lang="en-US" sz="1200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103" name="TextBox 43"/>
                  <p:cNvSpPr txBox="1"/>
                  <p:nvPr/>
                </p:nvSpPr>
                <p:spPr>
                  <a:xfrm>
                    <a:off x="3733218" y="2493352"/>
                    <a:ext cx="611308" cy="327643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kern="12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next</a:t>
                    </a:r>
                    <a:endParaRPr lang="en-US" sz="1200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</p:grpSp>
            <p:sp>
              <p:nvSpPr>
                <p:cNvPr id="3" name="Freeform 2"/>
                <p:cNvSpPr/>
                <p:nvPr/>
              </p:nvSpPr>
              <p:spPr>
                <a:xfrm>
                  <a:off x="8048531" y="2806574"/>
                  <a:ext cx="1521508" cy="616548"/>
                </a:xfrm>
                <a:custGeom>
                  <a:avLst/>
                  <a:gdLst>
                    <a:gd name="connsiteX0" fmla="*/ 0 w 1521508"/>
                    <a:gd name="connsiteY0" fmla="*/ 162963 h 552262"/>
                    <a:gd name="connsiteX1" fmla="*/ 199176 w 1521508"/>
                    <a:gd name="connsiteY1" fmla="*/ 172016 h 552262"/>
                    <a:gd name="connsiteX2" fmla="*/ 235390 w 1521508"/>
                    <a:gd name="connsiteY2" fmla="*/ 153909 h 552262"/>
                    <a:gd name="connsiteX3" fmla="*/ 289711 w 1521508"/>
                    <a:gd name="connsiteY3" fmla="*/ 117695 h 552262"/>
                    <a:gd name="connsiteX4" fmla="*/ 325924 w 1521508"/>
                    <a:gd name="connsiteY4" fmla="*/ 99588 h 552262"/>
                    <a:gd name="connsiteX5" fmla="*/ 389299 w 1521508"/>
                    <a:gd name="connsiteY5" fmla="*/ 63375 h 552262"/>
                    <a:gd name="connsiteX6" fmla="*/ 425513 w 1521508"/>
                    <a:gd name="connsiteY6" fmla="*/ 45268 h 552262"/>
                    <a:gd name="connsiteX7" fmla="*/ 570368 w 1521508"/>
                    <a:gd name="connsiteY7" fmla="*/ 27161 h 552262"/>
                    <a:gd name="connsiteX8" fmla="*/ 697117 w 1521508"/>
                    <a:gd name="connsiteY8" fmla="*/ 9054 h 552262"/>
                    <a:gd name="connsiteX9" fmla="*/ 724277 w 1521508"/>
                    <a:gd name="connsiteY9" fmla="*/ 0 h 552262"/>
                    <a:gd name="connsiteX10" fmla="*/ 923453 w 1521508"/>
                    <a:gd name="connsiteY10" fmla="*/ 9054 h 552262"/>
                    <a:gd name="connsiteX11" fmla="*/ 959667 w 1521508"/>
                    <a:gd name="connsiteY11" fmla="*/ 18107 h 552262"/>
                    <a:gd name="connsiteX12" fmla="*/ 1050202 w 1521508"/>
                    <a:gd name="connsiteY12" fmla="*/ 45268 h 552262"/>
                    <a:gd name="connsiteX13" fmla="*/ 1095469 w 1521508"/>
                    <a:gd name="connsiteY13" fmla="*/ 72428 h 552262"/>
                    <a:gd name="connsiteX14" fmla="*/ 1122629 w 1521508"/>
                    <a:gd name="connsiteY14" fmla="*/ 81481 h 552262"/>
                    <a:gd name="connsiteX15" fmla="*/ 1195057 w 1521508"/>
                    <a:gd name="connsiteY15" fmla="*/ 108642 h 552262"/>
                    <a:gd name="connsiteX16" fmla="*/ 1276538 w 1521508"/>
                    <a:gd name="connsiteY16" fmla="*/ 162963 h 552262"/>
                    <a:gd name="connsiteX17" fmla="*/ 1303699 w 1521508"/>
                    <a:gd name="connsiteY17" fmla="*/ 181070 h 552262"/>
                    <a:gd name="connsiteX18" fmla="*/ 1339913 w 1521508"/>
                    <a:gd name="connsiteY18" fmla="*/ 199176 h 552262"/>
                    <a:gd name="connsiteX19" fmla="*/ 1367073 w 1521508"/>
                    <a:gd name="connsiteY19" fmla="*/ 226337 h 552262"/>
                    <a:gd name="connsiteX20" fmla="*/ 1394233 w 1521508"/>
                    <a:gd name="connsiteY20" fmla="*/ 244444 h 552262"/>
                    <a:gd name="connsiteX21" fmla="*/ 1403287 w 1521508"/>
                    <a:gd name="connsiteY21" fmla="*/ 271604 h 552262"/>
                    <a:gd name="connsiteX22" fmla="*/ 1421394 w 1521508"/>
                    <a:gd name="connsiteY22" fmla="*/ 298765 h 552262"/>
                    <a:gd name="connsiteX23" fmla="*/ 1457608 w 1521508"/>
                    <a:gd name="connsiteY23" fmla="*/ 362139 h 552262"/>
                    <a:gd name="connsiteX24" fmla="*/ 1484768 w 1521508"/>
                    <a:gd name="connsiteY24" fmla="*/ 452674 h 552262"/>
                    <a:gd name="connsiteX25" fmla="*/ 1493821 w 1521508"/>
                    <a:gd name="connsiteY25" fmla="*/ 479834 h 552262"/>
                    <a:gd name="connsiteX26" fmla="*/ 1520982 w 1521508"/>
                    <a:gd name="connsiteY26" fmla="*/ 534155 h 552262"/>
                    <a:gd name="connsiteX27" fmla="*/ 1520982 w 1521508"/>
                    <a:gd name="connsiteY27" fmla="*/ 552262 h 5522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</a:cxnLst>
                  <a:rect l="l" t="t" r="r" b="b"/>
                  <a:pathLst>
                    <a:path w="1521508" h="552262">
                      <a:moveTo>
                        <a:pt x="0" y="162963"/>
                      </a:moveTo>
                      <a:cubicBezTo>
                        <a:pt x="126168" y="188197"/>
                        <a:pt x="59865" y="183626"/>
                        <a:pt x="199176" y="172016"/>
                      </a:cubicBezTo>
                      <a:cubicBezTo>
                        <a:pt x="211247" y="165980"/>
                        <a:pt x="223817" y="160853"/>
                        <a:pt x="235390" y="153909"/>
                      </a:cubicBezTo>
                      <a:cubicBezTo>
                        <a:pt x="254051" y="142713"/>
                        <a:pt x="270247" y="127427"/>
                        <a:pt x="289711" y="117695"/>
                      </a:cubicBezTo>
                      <a:cubicBezTo>
                        <a:pt x="301782" y="111659"/>
                        <a:pt x="314480" y="106741"/>
                        <a:pt x="325924" y="99588"/>
                      </a:cubicBezTo>
                      <a:cubicBezTo>
                        <a:pt x="429469" y="34872"/>
                        <a:pt x="310067" y="97331"/>
                        <a:pt x="389299" y="63375"/>
                      </a:cubicBezTo>
                      <a:cubicBezTo>
                        <a:pt x="401704" y="58059"/>
                        <a:pt x="412279" y="47915"/>
                        <a:pt x="425513" y="45268"/>
                      </a:cubicBezTo>
                      <a:cubicBezTo>
                        <a:pt x="473229" y="35725"/>
                        <a:pt x="522134" y="33592"/>
                        <a:pt x="570368" y="27161"/>
                      </a:cubicBezTo>
                      <a:lnTo>
                        <a:pt x="697117" y="9054"/>
                      </a:lnTo>
                      <a:cubicBezTo>
                        <a:pt x="706170" y="6036"/>
                        <a:pt x="714734" y="0"/>
                        <a:pt x="724277" y="0"/>
                      </a:cubicBezTo>
                      <a:cubicBezTo>
                        <a:pt x="790738" y="0"/>
                        <a:pt x="857188" y="3957"/>
                        <a:pt x="923453" y="9054"/>
                      </a:cubicBezTo>
                      <a:cubicBezTo>
                        <a:pt x="935859" y="10008"/>
                        <a:pt x="947749" y="14532"/>
                        <a:pt x="959667" y="18107"/>
                      </a:cubicBezTo>
                      <a:cubicBezTo>
                        <a:pt x="1069900" y="51176"/>
                        <a:pt x="966717" y="24395"/>
                        <a:pt x="1050202" y="45268"/>
                      </a:cubicBezTo>
                      <a:cubicBezTo>
                        <a:pt x="1065291" y="54321"/>
                        <a:pt x="1079730" y="64559"/>
                        <a:pt x="1095469" y="72428"/>
                      </a:cubicBezTo>
                      <a:cubicBezTo>
                        <a:pt x="1104005" y="76696"/>
                        <a:pt x="1113694" y="78130"/>
                        <a:pt x="1122629" y="81481"/>
                      </a:cubicBezTo>
                      <a:cubicBezTo>
                        <a:pt x="1209262" y="113968"/>
                        <a:pt x="1133392" y="88086"/>
                        <a:pt x="1195057" y="108642"/>
                      </a:cubicBezTo>
                      <a:cubicBezTo>
                        <a:pt x="1255328" y="153844"/>
                        <a:pt x="1206694" y="119310"/>
                        <a:pt x="1276538" y="162963"/>
                      </a:cubicBezTo>
                      <a:cubicBezTo>
                        <a:pt x="1285765" y="168730"/>
                        <a:pt x="1294251" y="175672"/>
                        <a:pt x="1303699" y="181070"/>
                      </a:cubicBezTo>
                      <a:cubicBezTo>
                        <a:pt x="1315417" y="187766"/>
                        <a:pt x="1327842" y="193141"/>
                        <a:pt x="1339913" y="199176"/>
                      </a:cubicBezTo>
                      <a:cubicBezTo>
                        <a:pt x="1348966" y="208230"/>
                        <a:pt x="1357237" y="218140"/>
                        <a:pt x="1367073" y="226337"/>
                      </a:cubicBezTo>
                      <a:cubicBezTo>
                        <a:pt x="1375432" y="233303"/>
                        <a:pt x="1387436" y="235948"/>
                        <a:pt x="1394233" y="244444"/>
                      </a:cubicBezTo>
                      <a:cubicBezTo>
                        <a:pt x="1400195" y="251896"/>
                        <a:pt x="1399019" y="263068"/>
                        <a:pt x="1403287" y="271604"/>
                      </a:cubicBezTo>
                      <a:cubicBezTo>
                        <a:pt x="1408153" y="281336"/>
                        <a:pt x="1415995" y="289318"/>
                        <a:pt x="1421394" y="298765"/>
                      </a:cubicBezTo>
                      <a:cubicBezTo>
                        <a:pt x="1467341" y="379171"/>
                        <a:pt x="1413493" y="295965"/>
                        <a:pt x="1457608" y="362139"/>
                      </a:cubicBezTo>
                      <a:cubicBezTo>
                        <a:pt x="1471290" y="416872"/>
                        <a:pt x="1462725" y="386545"/>
                        <a:pt x="1484768" y="452674"/>
                      </a:cubicBezTo>
                      <a:cubicBezTo>
                        <a:pt x="1487786" y="461727"/>
                        <a:pt x="1488527" y="471894"/>
                        <a:pt x="1493821" y="479834"/>
                      </a:cubicBezTo>
                      <a:cubicBezTo>
                        <a:pt x="1509081" y="502724"/>
                        <a:pt x="1515627" y="507381"/>
                        <a:pt x="1520982" y="534155"/>
                      </a:cubicBezTo>
                      <a:cubicBezTo>
                        <a:pt x="1522166" y="540073"/>
                        <a:pt x="1520982" y="546226"/>
                        <a:pt x="1520982" y="552262"/>
                      </a:cubicBezTo>
                    </a:path>
                  </a:pathLst>
                </a:custGeom>
                <a:noFill/>
                <a:ln w="31750">
                  <a:headEnd type="oval"/>
                  <a:tailEnd type="triangle" w="lg" len="me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6" name="Group 5"/>
              <p:cNvGrpSpPr/>
              <p:nvPr/>
            </p:nvGrpSpPr>
            <p:grpSpPr>
              <a:xfrm>
                <a:off x="5210978" y="3106757"/>
                <a:ext cx="2237999" cy="1514484"/>
                <a:chOff x="5210978" y="3106757"/>
                <a:chExt cx="2237999" cy="1514484"/>
              </a:xfrm>
            </p:grpSpPr>
            <p:sp>
              <p:nvSpPr>
                <p:cNvPr id="71" name="Rectangle 70"/>
                <p:cNvSpPr/>
                <p:nvPr/>
              </p:nvSpPr>
              <p:spPr>
                <a:xfrm>
                  <a:off x="6368644" y="3545276"/>
                  <a:ext cx="1080333" cy="554986"/>
                </a:xfrm>
                <a:prstGeom prst="rect">
                  <a:avLst/>
                </a:prstGeom>
                <a:solidFill>
                  <a:schemeClr val="accent2">
                    <a:lumMod val="60000"/>
                    <a:lumOff val="40000"/>
                    <a:alpha val="28000"/>
                  </a:schemeClr>
                </a:solidFill>
                <a:ln w="25400" cmpd="sng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73" name="Rectangle 72"/>
                <p:cNvSpPr/>
                <p:nvPr/>
              </p:nvSpPr>
              <p:spPr>
                <a:xfrm>
                  <a:off x="6368644" y="4100261"/>
                  <a:ext cx="1080333" cy="492765"/>
                </a:xfrm>
                <a:prstGeom prst="rect">
                  <a:avLst/>
                </a:prstGeom>
                <a:solidFill>
                  <a:schemeClr val="accent2">
                    <a:lumMod val="60000"/>
                    <a:lumOff val="40000"/>
                    <a:alpha val="28000"/>
                  </a:schemeClr>
                </a:solidFill>
                <a:ln w="25400" cmpd="sng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05" name="TextBox 53"/>
                <p:cNvSpPr txBox="1"/>
                <p:nvPr/>
              </p:nvSpPr>
              <p:spPr>
                <a:xfrm>
                  <a:off x="6516993" y="3651915"/>
                  <a:ext cx="794773" cy="46262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600" b="1" i="1" kern="1200" dirty="0">
                      <a:solidFill>
                        <a:srgbClr val="0070C0"/>
                      </a:solidFill>
                      <a:effectLst/>
                      <a:latin typeface="Calibri" panose="020F0502020204030204" pitchFamily="34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12.0</a:t>
                  </a:r>
                  <a:endParaRPr lang="en-US" sz="12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106" name="TextBox 43"/>
                <p:cNvSpPr txBox="1"/>
                <p:nvPr/>
              </p:nvSpPr>
              <p:spPr>
                <a:xfrm>
                  <a:off x="5833880" y="3603631"/>
                  <a:ext cx="674895" cy="46262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600" b="1" kern="1200" dirty="0">
                      <a:solidFill>
                        <a:srgbClr val="C00000"/>
                      </a:solidFill>
                      <a:effectLst/>
                      <a:latin typeface="Calibri" panose="020F0502020204030204" pitchFamily="34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lang="en-US" sz="1600" b="1" kern="1200" dirty="0" err="1">
                      <a:solidFill>
                        <a:srgbClr val="C00000"/>
                      </a:solidFill>
                      <a:effectLst/>
                      <a:latin typeface="Calibri" panose="020F0502020204030204" pitchFamily="34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val</a:t>
                  </a:r>
                  <a:endParaRPr lang="en-US" sz="1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107" name="TextBox 43"/>
                <p:cNvSpPr txBox="1"/>
                <p:nvPr/>
              </p:nvSpPr>
              <p:spPr>
                <a:xfrm>
                  <a:off x="5808468" y="4158617"/>
                  <a:ext cx="674895" cy="46262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600" b="1" kern="1200" dirty="0">
                      <a:solidFill>
                        <a:srgbClr val="C00000"/>
                      </a:solidFill>
                      <a:effectLst/>
                      <a:latin typeface="Calibri" panose="020F0502020204030204" pitchFamily="34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next</a:t>
                  </a:r>
                  <a:endParaRPr lang="en-US" sz="1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5" name="Freeform 4"/>
                <p:cNvSpPr/>
                <p:nvPr/>
              </p:nvSpPr>
              <p:spPr>
                <a:xfrm>
                  <a:off x="5210978" y="3106757"/>
                  <a:ext cx="1366092" cy="1288973"/>
                </a:xfrm>
                <a:custGeom>
                  <a:avLst/>
                  <a:gdLst>
                    <a:gd name="connsiteX0" fmla="*/ 0 w 1366092"/>
                    <a:gd name="connsiteY0" fmla="*/ 1266939 h 1288973"/>
                    <a:gd name="connsiteX1" fmla="*/ 55085 w 1366092"/>
                    <a:gd name="connsiteY1" fmla="*/ 1277956 h 1288973"/>
                    <a:gd name="connsiteX2" fmla="*/ 88135 w 1366092"/>
                    <a:gd name="connsiteY2" fmla="*/ 1288973 h 1288973"/>
                    <a:gd name="connsiteX3" fmla="*/ 220338 w 1366092"/>
                    <a:gd name="connsiteY3" fmla="*/ 1277956 h 1288973"/>
                    <a:gd name="connsiteX4" fmla="*/ 319489 w 1366092"/>
                    <a:gd name="connsiteY4" fmla="*/ 1233889 h 1288973"/>
                    <a:gd name="connsiteX5" fmla="*/ 341523 w 1366092"/>
                    <a:gd name="connsiteY5" fmla="*/ 1200838 h 1288973"/>
                    <a:gd name="connsiteX6" fmla="*/ 396608 w 1366092"/>
                    <a:gd name="connsiteY6" fmla="*/ 1145754 h 1288973"/>
                    <a:gd name="connsiteX7" fmla="*/ 407624 w 1366092"/>
                    <a:gd name="connsiteY7" fmla="*/ 1112703 h 1288973"/>
                    <a:gd name="connsiteX8" fmla="*/ 429658 w 1366092"/>
                    <a:gd name="connsiteY8" fmla="*/ 1068636 h 1288973"/>
                    <a:gd name="connsiteX9" fmla="*/ 440675 w 1366092"/>
                    <a:gd name="connsiteY9" fmla="*/ 1024568 h 1288973"/>
                    <a:gd name="connsiteX10" fmla="*/ 462709 w 1366092"/>
                    <a:gd name="connsiteY10" fmla="*/ 958467 h 1288973"/>
                    <a:gd name="connsiteX11" fmla="*/ 495759 w 1366092"/>
                    <a:gd name="connsiteY11" fmla="*/ 683045 h 1288973"/>
                    <a:gd name="connsiteX12" fmla="*/ 506776 w 1366092"/>
                    <a:gd name="connsiteY12" fmla="*/ 638978 h 1288973"/>
                    <a:gd name="connsiteX13" fmla="*/ 528810 w 1366092"/>
                    <a:gd name="connsiteY13" fmla="*/ 528809 h 1288973"/>
                    <a:gd name="connsiteX14" fmla="*/ 550844 w 1366092"/>
                    <a:gd name="connsiteY14" fmla="*/ 462708 h 1288973"/>
                    <a:gd name="connsiteX15" fmla="*/ 594911 w 1366092"/>
                    <a:gd name="connsiteY15" fmla="*/ 308472 h 1288973"/>
                    <a:gd name="connsiteX16" fmla="*/ 616945 w 1366092"/>
                    <a:gd name="connsiteY16" fmla="*/ 242371 h 1288973"/>
                    <a:gd name="connsiteX17" fmla="*/ 638979 w 1366092"/>
                    <a:gd name="connsiteY17" fmla="*/ 209320 h 1288973"/>
                    <a:gd name="connsiteX18" fmla="*/ 694063 w 1366092"/>
                    <a:gd name="connsiteY18" fmla="*/ 110168 h 1288973"/>
                    <a:gd name="connsiteX19" fmla="*/ 716097 w 1366092"/>
                    <a:gd name="connsiteY19" fmla="*/ 77118 h 1288973"/>
                    <a:gd name="connsiteX20" fmla="*/ 749147 w 1366092"/>
                    <a:gd name="connsiteY20" fmla="*/ 55084 h 1288973"/>
                    <a:gd name="connsiteX21" fmla="*/ 815249 w 1366092"/>
                    <a:gd name="connsiteY21" fmla="*/ 0 h 1288973"/>
                    <a:gd name="connsiteX22" fmla="*/ 991518 w 1366092"/>
                    <a:gd name="connsiteY22" fmla="*/ 11016 h 1288973"/>
                    <a:gd name="connsiteX23" fmla="*/ 1057620 w 1366092"/>
                    <a:gd name="connsiteY23" fmla="*/ 33050 h 1288973"/>
                    <a:gd name="connsiteX24" fmla="*/ 1156771 w 1366092"/>
                    <a:gd name="connsiteY24" fmla="*/ 88135 h 1288973"/>
                    <a:gd name="connsiteX25" fmla="*/ 1222873 w 1366092"/>
                    <a:gd name="connsiteY25" fmla="*/ 154236 h 1288973"/>
                    <a:gd name="connsiteX26" fmla="*/ 1277957 w 1366092"/>
                    <a:gd name="connsiteY26" fmla="*/ 209320 h 1288973"/>
                    <a:gd name="connsiteX27" fmla="*/ 1311008 w 1366092"/>
                    <a:gd name="connsiteY27" fmla="*/ 286438 h 1288973"/>
                    <a:gd name="connsiteX28" fmla="*/ 1333041 w 1366092"/>
                    <a:gd name="connsiteY28" fmla="*/ 352539 h 1288973"/>
                    <a:gd name="connsiteX29" fmla="*/ 1344058 w 1366092"/>
                    <a:gd name="connsiteY29" fmla="*/ 385590 h 1288973"/>
                    <a:gd name="connsiteX30" fmla="*/ 1355075 w 1366092"/>
                    <a:gd name="connsiteY30" fmla="*/ 418641 h 1288973"/>
                    <a:gd name="connsiteX31" fmla="*/ 1366092 w 1366092"/>
                    <a:gd name="connsiteY31" fmla="*/ 440674 h 128897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</a:cxnLst>
                  <a:rect l="l" t="t" r="r" b="b"/>
                  <a:pathLst>
                    <a:path w="1366092" h="1288973">
                      <a:moveTo>
                        <a:pt x="0" y="1266939"/>
                      </a:moveTo>
                      <a:cubicBezTo>
                        <a:pt x="18362" y="1270611"/>
                        <a:pt x="36919" y="1273414"/>
                        <a:pt x="55085" y="1277956"/>
                      </a:cubicBezTo>
                      <a:cubicBezTo>
                        <a:pt x="66351" y="1280773"/>
                        <a:pt x="76522" y="1288973"/>
                        <a:pt x="88135" y="1288973"/>
                      </a:cubicBezTo>
                      <a:cubicBezTo>
                        <a:pt x="132355" y="1288973"/>
                        <a:pt x="176270" y="1281628"/>
                        <a:pt x="220338" y="1277956"/>
                      </a:cubicBezTo>
                      <a:cubicBezTo>
                        <a:pt x="299000" y="1251736"/>
                        <a:pt x="267114" y="1268806"/>
                        <a:pt x="319489" y="1233889"/>
                      </a:cubicBezTo>
                      <a:cubicBezTo>
                        <a:pt x="326834" y="1222872"/>
                        <a:pt x="332160" y="1210201"/>
                        <a:pt x="341523" y="1200838"/>
                      </a:cubicBezTo>
                      <a:cubicBezTo>
                        <a:pt x="414972" y="1127389"/>
                        <a:pt x="337849" y="1233890"/>
                        <a:pt x="396608" y="1145754"/>
                      </a:cubicBezTo>
                      <a:cubicBezTo>
                        <a:pt x="400280" y="1134737"/>
                        <a:pt x="403050" y="1123377"/>
                        <a:pt x="407624" y="1112703"/>
                      </a:cubicBezTo>
                      <a:cubicBezTo>
                        <a:pt x="414093" y="1097608"/>
                        <a:pt x="423891" y="1084013"/>
                        <a:pt x="429658" y="1068636"/>
                      </a:cubicBezTo>
                      <a:cubicBezTo>
                        <a:pt x="434975" y="1054459"/>
                        <a:pt x="436324" y="1039071"/>
                        <a:pt x="440675" y="1024568"/>
                      </a:cubicBezTo>
                      <a:cubicBezTo>
                        <a:pt x="447349" y="1002322"/>
                        <a:pt x="462709" y="958467"/>
                        <a:pt x="462709" y="958467"/>
                      </a:cubicBezTo>
                      <a:cubicBezTo>
                        <a:pt x="468512" y="906239"/>
                        <a:pt x="490529" y="703963"/>
                        <a:pt x="495759" y="683045"/>
                      </a:cubicBezTo>
                      <a:cubicBezTo>
                        <a:pt x="499431" y="668356"/>
                        <a:pt x="503603" y="653783"/>
                        <a:pt x="506776" y="638978"/>
                      </a:cubicBezTo>
                      <a:cubicBezTo>
                        <a:pt x="514623" y="602359"/>
                        <a:pt x="516967" y="564337"/>
                        <a:pt x="528810" y="528809"/>
                      </a:cubicBezTo>
                      <a:cubicBezTo>
                        <a:pt x="536155" y="506775"/>
                        <a:pt x="545211" y="485240"/>
                        <a:pt x="550844" y="462708"/>
                      </a:cubicBezTo>
                      <a:cubicBezTo>
                        <a:pt x="578510" y="352038"/>
                        <a:pt x="563300" y="403303"/>
                        <a:pt x="594911" y="308472"/>
                      </a:cubicBezTo>
                      <a:cubicBezTo>
                        <a:pt x="594911" y="308471"/>
                        <a:pt x="616944" y="242372"/>
                        <a:pt x="616945" y="242371"/>
                      </a:cubicBezTo>
                      <a:lnTo>
                        <a:pt x="638979" y="209320"/>
                      </a:lnTo>
                      <a:cubicBezTo>
                        <a:pt x="658369" y="151148"/>
                        <a:pt x="643554" y="185931"/>
                        <a:pt x="694063" y="110168"/>
                      </a:cubicBezTo>
                      <a:cubicBezTo>
                        <a:pt x="701408" y="99151"/>
                        <a:pt x="705080" y="84463"/>
                        <a:pt x="716097" y="77118"/>
                      </a:cubicBezTo>
                      <a:cubicBezTo>
                        <a:pt x="727114" y="69773"/>
                        <a:pt x="738975" y="63560"/>
                        <a:pt x="749147" y="55084"/>
                      </a:cubicBezTo>
                      <a:cubicBezTo>
                        <a:pt x="833960" y="-15595"/>
                        <a:pt x="733202" y="54695"/>
                        <a:pt x="815249" y="0"/>
                      </a:cubicBezTo>
                      <a:cubicBezTo>
                        <a:pt x="874005" y="3672"/>
                        <a:pt x="933187" y="3062"/>
                        <a:pt x="991518" y="11016"/>
                      </a:cubicBezTo>
                      <a:cubicBezTo>
                        <a:pt x="1014531" y="14154"/>
                        <a:pt x="1057620" y="33050"/>
                        <a:pt x="1057620" y="33050"/>
                      </a:cubicBezTo>
                      <a:cubicBezTo>
                        <a:pt x="1133383" y="83560"/>
                        <a:pt x="1098599" y="68744"/>
                        <a:pt x="1156771" y="88135"/>
                      </a:cubicBezTo>
                      <a:cubicBezTo>
                        <a:pt x="1178805" y="110169"/>
                        <a:pt x="1205588" y="128309"/>
                        <a:pt x="1222873" y="154236"/>
                      </a:cubicBezTo>
                      <a:cubicBezTo>
                        <a:pt x="1252251" y="198303"/>
                        <a:pt x="1233889" y="179942"/>
                        <a:pt x="1277957" y="209320"/>
                      </a:cubicBezTo>
                      <a:cubicBezTo>
                        <a:pt x="1307102" y="325899"/>
                        <a:pt x="1267531" y="188615"/>
                        <a:pt x="1311008" y="286438"/>
                      </a:cubicBezTo>
                      <a:cubicBezTo>
                        <a:pt x="1320441" y="307662"/>
                        <a:pt x="1325697" y="330505"/>
                        <a:pt x="1333041" y="352539"/>
                      </a:cubicBezTo>
                      <a:lnTo>
                        <a:pt x="1344058" y="385590"/>
                      </a:lnTo>
                      <a:cubicBezTo>
                        <a:pt x="1347730" y="396607"/>
                        <a:pt x="1349881" y="408254"/>
                        <a:pt x="1355075" y="418641"/>
                      </a:cubicBezTo>
                      <a:lnTo>
                        <a:pt x="1366092" y="440674"/>
                      </a:lnTo>
                    </a:path>
                  </a:pathLst>
                </a:custGeom>
                <a:noFill/>
                <a:ln w="31750">
                  <a:headEnd type="oval"/>
                  <a:tailEnd type="triangle" w="lg" len="me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43" name="Group 42"/>
            <p:cNvGrpSpPr/>
            <p:nvPr/>
          </p:nvGrpSpPr>
          <p:grpSpPr>
            <a:xfrm>
              <a:off x="7149048" y="3077701"/>
              <a:ext cx="2629176" cy="1514484"/>
              <a:chOff x="5210978" y="3106757"/>
              <a:chExt cx="2629176" cy="1514484"/>
            </a:xfrm>
          </p:grpSpPr>
          <p:sp>
            <p:nvSpPr>
              <p:cNvPr id="44" name="Rectangle 43"/>
              <p:cNvSpPr/>
              <p:nvPr/>
            </p:nvSpPr>
            <p:spPr>
              <a:xfrm>
                <a:off x="6368644" y="3545276"/>
                <a:ext cx="1080333" cy="554986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  <a:alpha val="28000"/>
                </a:schemeClr>
              </a:solidFill>
              <a:ln w="25400" cmpd="sng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5" name="Rectangle 44"/>
              <p:cNvSpPr/>
              <p:nvPr/>
            </p:nvSpPr>
            <p:spPr>
              <a:xfrm>
                <a:off x="6368644" y="4100261"/>
                <a:ext cx="1080333" cy="492765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  <a:alpha val="28000"/>
                </a:schemeClr>
              </a:solidFill>
              <a:ln w="25400" cmpd="sng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US"/>
              </a:p>
            </p:txBody>
          </p:sp>
          <p:cxnSp>
            <p:nvCxnSpPr>
              <p:cNvPr id="46" name="Straight Connector 45">
                <a:extLst>
                  <a:ext uri="{FF2B5EF4-FFF2-40B4-BE49-F238E27FC236}">
                    <a16:creationId xmlns:a16="http://schemas.microsoft.com/office/drawing/2014/main" id="{D205D1E4-2672-4708-B7AD-9838CAA2865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057800" y="4345849"/>
                <a:ext cx="782354" cy="0"/>
              </a:xfrm>
              <a:prstGeom prst="line">
                <a:avLst/>
              </a:prstGeom>
              <a:ln w="34925">
                <a:solidFill>
                  <a:schemeClr val="accent1">
                    <a:lumMod val="75000"/>
                  </a:schemeClr>
                </a:solidFill>
                <a:headEnd type="oval"/>
                <a:tailEnd type="diamond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7" name="TextBox 53"/>
              <p:cNvSpPr txBox="1"/>
              <p:nvPr/>
            </p:nvSpPr>
            <p:spPr>
              <a:xfrm>
                <a:off x="6516993" y="3651915"/>
                <a:ext cx="794773" cy="462624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 b="1" i="1" kern="1200" dirty="0">
                    <a:solidFill>
                      <a:srgbClr val="0070C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-17.3</a:t>
                </a:r>
                <a:endParaRPr lang="en-US" sz="12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48" name="TextBox 43"/>
              <p:cNvSpPr txBox="1"/>
              <p:nvPr/>
            </p:nvSpPr>
            <p:spPr>
              <a:xfrm>
                <a:off x="5842098" y="3621774"/>
                <a:ext cx="674895" cy="462624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 b="1" dirty="0">
                    <a:solidFill>
                      <a:srgbClr val="C0000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b="1" dirty="0" err="1">
                    <a:solidFill>
                      <a:srgbClr val="C0000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r>
                  <a:rPr lang="en-US" sz="1600" b="1" kern="1200" dirty="0" err="1">
                    <a:solidFill>
                      <a:srgbClr val="C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al</a:t>
                </a:r>
                <a:endParaRPr lang="en-US" sz="1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49" name="TextBox 43"/>
              <p:cNvSpPr txBox="1"/>
              <p:nvPr/>
            </p:nvSpPr>
            <p:spPr>
              <a:xfrm>
                <a:off x="5808468" y="4158617"/>
                <a:ext cx="674895" cy="462624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 b="1" kern="1200" dirty="0">
                    <a:solidFill>
                      <a:srgbClr val="C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next</a:t>
                </a:r>
                <a:endParaRPr lang="en-US" sz="1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50" name="Freeform 49"/>
              <p:cNvSpPr/>
              <p:nvPr/>
            </p:nvSpPr>
            <p:spPr>
              <a:xfrm>
                <a:off x="5210978" y="3106757"/>
                <a:ext cx="1366092" cy="1288973"/>
              </a:xfrm>
              <a:custGeom>
                <a:avLst/>
                <a:gdLst>
                  <a:gd name="connsiteX0" fmla="*/ 0 w 1366092"/>
                  <a:gd name="connsiteY0" fmla="*/ 1266939 h 1288973"/>
                  <a:gd name="connsiteX1" fmla="*/ 55085 w 1366092"/>
                  <a:gd name="connsiteY1" fmla="*/ 1277956 h 1288973"/>
                  <a:gd name="connsiteX2" fmla="*/ 88135 w 1366092"/>
                  <a:gd name="connsiteY2" fmla="*/ 1288973 h 1288973"/>
                  <a:gd name="connsiteX3" fmla="*/ 220338 w 1366092"/>
                  <a:gd name="connsiteY3" fmla="*/ 1277956 h 1288973"/>
                  <a:gd name="connsiteX4" fmla="*/ 319489 w 1366092"/>
                  <a:gd name="connsiteY4" fmla="*/ 1233889 h 1288973"/>
                  <a:gd name="connsiteX5" fmla="*/ 341523 w 1366092"/>
                  <a:gd name="connsiteY5" fmla="*/ 1200838 h 1288973"/>
                  <a:gd name="connsiteX6" fmla="*/ 396608 w 1366092"/>
                  <a:gd name="connsiteY6" fmla="*/ 1145754 h 1288973"/>
                  <a:gd name="connsiteX7" fmla="*/ 407624 w 1366092"/>
                  <a:gd name="connsiteY7" fmla="*/ 1112703 h 1288973"/>
                  <a:gd name="connsiteX8" fmla="*/ 429658 w 1366092"/>
                  <a:gd name="connsiteY8" fmla="*/ 1068636 h 1288973"/>
                  <a:gd name="connsiteX9" fmla="*/ 440675 w 1366092"/>
                  <a:gd name="connsiteY9" fmla="*/ 1024568 h 1288973"/>
                  <a:gd name="connsiteX10" fmla="*/ 462709 w 1366092"/>
                  <a:gd name="connsiteY10" fmla="*/ 958467 h 1288973"/>
                  <a:gd name="connsiteX11" fmla="*/ 495759 w 1366092"/>
                  <a:gd name="connsiteY11" fmla="*/ 683045 h 1288973"/>
                  <a:gd name="connsiteX12" fmla="*/ 506776 w 1366092"/>
                  <a:gd name="connsiteY12" fmla="*/ 638978 h 1288973"/>
                  <a:gd name="connsiteX13" fmla="*/ 528810 w 1366092"/>
                  <a:gd name="connsiteY13" fmla="*/ 528809 h 1288973"/>
                  <a:gd name="connsiteX14" fmla="*/ 550844 w 1366092"/>
                  <a:gd name="connsiteY14" fmla="*/ 462708 h 1288973"/>
                  <a:gd name="connsiteX15" fmla="*/ 594911 w 1366092"/>
                  <a:gd name="connsiteY15" fmla="*/ 308472 h 1288973"/>
                  <a:gd name="connsiteX16" fmla="*/ 616945 w 1366092"/>
                  <a:gd name="connsiteY16" fmla="*/ 242371 h 1288973"/>
                  <a:gd name="connsiteX17" fmla="*/ 638979 w 1366092"/>
                  <a:gd name="connsiteY17" fmla="*/ 209320 h 1288973"/>
                  <a:gd name="connsiteX18" fmla="*/ 694063 w 1366092"/>
                  <a:gd name="connsiteY18" fmla="*/ 110168 h 1288973"/>
                  <a:gd name="connsiteX19" fmla="*/ 716097 w 1366092"/>
                  <a:gd name="connsiteY19" fmla="*/ 77118 h 1288973"/>
                  <a:gd name="connsiteX20" fmla="*/ 749147 w 1366092"/>
                  <a:gd name="connsiteY20" fmla="*/ 55084 h 1288973"/>
                  <a:gd name="connsiteX21" fmla="*/ 815249 w 1366092"/>
                  <a:gd name="connsiteY21" fmla="*/ 0 h 1288973"/>
                  <a:gd name="connsiteX22" fmla="*/ 991518 w 1366092"/>
                  <a:gd name="connsiteY22" fmla="*/ 11016 h 1288973"/>
                  <a:gd name="connsiteX23" fmla="*/ 1057620 w 1366092"/>
                  <a:gd name="connsiteY23" fmla="*/ 33050 h 1288973"/>
                  <a:gd name="connsiteX24" fmla="*/ 1156771 w 1366092"/>
                  <a:gd name="connsiteY24" fmla="*/ 88135 h 1288973"/>
                  <a:gd name="connsiteX25" fmla="*/ 1222873 w 1366092"/>
                  <a:gd name="connsiteY25" fmla="*/ 154236 h 1288973"/>
                  <a:gd name="connsiteX26" fmla="*/ 1277957 w 1366092"/>
                  <a:gd name="connsiteY26" fmla="*/ 209320 h 1288973"/>
                  <a:gd name="connsiteX27" fmla="*/ 1311008 w 1366092"/>
                  <a:gd name="connsiteY27" fmla="*/ 286438 h 1288973"/>
                  <a:gd name="connsiteX28" fmla="*/ 1333041 w 1366092"/>
                  <a:gd name="connsiteY28" fmla="*/ 352539 h 1288973"/>
                  <a:gd name="connsiteX29" fmla="*/ 1344058 w 1366092"/>
                  <a:gd name="connsiteY29" fmla="*/ 385590 h 1288973"/>
                  <a:gd name="connsiteX30" fmla="*/ 1355075 w 1366092"/>
                  <a:gd name="connsiteY30" fmla="*/ 418641 h 1288973"/>
                  <a:gd name="connsiteX31" fmla="*/ 1366092 w 1366092"/>
                  <a:gd name="connsiteY31" fmla="*/ 440674 h 12889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</a:cxnLst>
                <a:rect l="l" t="t" r="r" b="b"/>
                <a:pathLst>
                  <a:path w="1366092" h="1288973">
                    <a:moveTo>
                      <a:pt x="0" y="1266939"/>
                    </a:moveTo>
                    <a:cubicBezTo>
                      <a:pt x="18362" y="1270611"/>
                      <a:pt x="36919" y="1273414"/>
                      <a:pt x="55085" y="1277956"/>
                    </a:cubicBezTo>
                    <a:cubicBezTo>
                      <a:pt x="66351" y="1280773"/>
                      <a:pt x="76522" y="1288973"/>
                      <a:pt x="88135" y="1288973"/>
                    </a:cubicBezTo>
                    <a:cubicBezTo>
                      <a:pt x="132355" y="1288973"/>
                      <a:pt x="176270" y="1281628"/>
                      <a:pt x="220338" y="1277956"/>
                    </a:cubicBezTo>
                    <a:cubicBezTo>
                      <a:pt x="299000" y="1251736"/>
                      <a:pt x="267114" y="1268806"/>
                      <a:pt x="319489" y="1233889"/>
                    </a:cubicBezTo>
                    <a:cubicBezTo>
                      <a:pt x="326834" y="1222872"/>
                      <a:pt x="332160" y="1210201"/>
                      <a:pt x="341523" y="1200838"/>
                    </a:cubicBezTo>
                    <a:cubicBezTo>
                      <a:pt x="414972" y="1127389"/>
                      <a:pt x="337849" y="1233890"/>
                      <a:pt x="396608" y="1145754"/>
                    </a:cubicBezTo>
                    <a:cubicBezTo>
                      <a:pt x="400280" y="1134737"/>
                      <a:pt x="403050" y="1123377"/>
                      <a:pt x="407624" y="1112703"/>
                    </a:cubicBezTo>
                    <a:cubicBezTo>
                      <a:pt x="414093" y="1097608"/>
                      <a:pt x="423891" y="1084013"/>
                      <a:pt x="429658" y="1068636"/>
                    </a:cubicBezTo>
                    <a:cubicBezTo>
                      <a:pt x="434975" y="1054459"/>
                      <a:pt x="436324" y="1039071"/>
                      <a:pt x="440675" y="1024568"/>
                    </a:cubicBezTo>
                    <a:cubicBezTo>
                      <a:pt x="447349" y="1002322"/>
                      <a:pt x="462709" y="958467"/>
                      <a:pt x="462709" y="958467"/>
                    </a:cubicBezTo>
                    <a:cubicBezTo>
                      <a:pt x="468512" y="906239"/>
                      <a:pt x="490529" y="703963"/>
                      <a:pt x="495759" y="683045"/>
                    </a:cubicBezTo>
                    <a:cubicBezTo>
                      <a:pt x="499431" y="668356"/>
                      <a:pt x="503603" y="653783"/>
                      <a:pt x="506776" y="638978"/>
                    </a:cubicBezTo>
                    <a:cubicBezTo>
                      <a:pt x="514623" y="602359"/>
                      <a:pt x="516967" y="564337"/>
                      <a:pt x="528810" y="528809"/>
                    </a:cubicBezTo>
                    <a:cubicBezTo>
                      <a:pt x="536155" y="506775"/>
                      <a:pt x="545211" y="485240"/>
                      <a:pt x="550844" y="462708"/>
                    </a:cubicBezTo>
                    <a:cubicBezTo>
                      <a:pt x="578510" y="352038"/>
                      <a:pt x="563300" y="403303"/>
                      <a:pt x="594911" y="308472"/>
                    </a:cubicBezTo>
                    <a:cubicBezTo>
                      <a:pt x="594911" y="308471"/>
                      <a:pt x="616944" y="242372"/>
                      <a:pt x="616945" y="242371"/>
                    </a:cubicBezTo>
                    <a:lnTo>
                      <a:pt x="638979" y="209320"/>
                    </a:lnTo>
                    <a:cubicBezTo>
                      <a:pt x="658369" y="151148"/>
                      <a:pt x="643554" y="185931"/>
                      <a:pt x="694063" y="110168"/>
                    </a:cubicBezTo>
                    <a:cubicBezTo>
                      <a:pt x="701408" y="99151"/>
                      <a:pt x="705080" y="84463"/>
                      <a:pt x="716097" y="77118"/>
                    </a:cubicBezTo>
                    <a:cubicBezTo>
                      <a:pt x="727114" y="69773"/>
                      <a:pt x="738975" y="63560"/>
                      <a:pt x="749147" y="55084"/>
                    </a:cubicBezTo>
                    <a:cubicBezTo>
                      <a:pt x="833960" y="-15595"/>
                      <a:pt x="733202" y="54695"/>
                      <a:pt x="815249" y="0"/>
                    </a:cubicBezTo>
                    <a:cubicBezTo>
                      <a:pt x="874005" y="3672"/>
                      <a:pt x="933187" y="3062"/>
                      <a:pt x="991518" y="11016"/>
                    </a:cubicBezTo>
                    <a:cubicBezTo>
                      <a:pt x="1014531" y="14154"/>
                      <a:pt x="1057620" y="33050"/>
                      <a:pt x="1057620" y="33050"/>
                    </a:cubicBezTo>
                    <a:cubicBezTo>
                      <a:pt x="1133383" y="83560"/>
                      <a:pt x="1098599" y="68744"/>
                      <a:pt x="1156771" y="88135"/>
                    </a:cubicBezTo>
                    <a:cubicBezTo>
                      <a:pt x="1178805" y="110169"/>
                      <a:pt x="1205588" y="128309"/>
                      <a:pt x="1222873" y="154236"/>
                    </a:cubicBezTo>
                    <a:cubicBezTo>
                      <a:pt x="1252251" y="198303"/>
                      <a:pt x="1233889" y="179942"/>
                      <a:pt x="1277957" y="209320"/>
                    </a:cubicBezTo>
                    <a:cubicBezTo>
                      <a:pt x="1307102" y="325899"/>
                      <a:pt x="1267531" y="188615"/>
                      <a:pt x="1311008" y="286438"/>
                    </a:cubicBezTo>
                    <a:cubicBezTo>
                      <a:pt x="1320441" y="307662"/>
                      <a:pt x="1325697" y="330505"/>
                      <a:pt x="1333041" y="352539"/>
                    </a:cubicBezTo>
                    <a:lnTo>
                      <a:pt x="1344058" y="385590"/>
                    </a:lnTo>
                    <a:cubicBezTo>
                      <a:pt x="1347730" y="396607"/>
                      <a:pt x="1349881" y="408254"/>
                      <a:pt x="1355075" y="418641"/>
                    </a:cubicBezTo>
                    <a:lnTo>
                      <a:pt x="1366092" y="440674"/>
                    </a:lnTo>
                  </a:path>
                </a:pathLst>
              </a:custGeom>
              <a:noFill/>
              <a:ln w="31750">
                <a:headEnd type="oval"/>
                <a:tailEnd type="triangle" w="lg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52" name="TextBox 51"/>
          <p:cNvSpPr txBox="1"/>
          <p:nvPr/>
        </p:nvSpPr>
        <p:spPr>
          <a:xfrm>
            <a:off x="7426687" y="5081444"/>
            <a:ext cx="36462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>
                <a:solidFill>
                  <a:schemeClr val="accent1">
                    <a:lumMod val="75000"/>
                  </a:schemeClr>
                </a:solidFill>
              </a:rPr>
              <a:t>no change, it fails due to limit,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7431073" y="5443990"/>
            <a:ext cx="39481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>
                <a:solidFill>
                  <a:schemeClr val="accent1">
                    <a:lumMod val="75000"/>
                  </a:schemeClr>
                </a:solidFill>
              </a:rPr>
              <a:t>and 101.5 not in </a:t>
            </a:r>
            <a:r>
              <a:rPr lang="en-US" sz="2000" i="1" dirty="0" err="1">
                <a:solidFill>
                  <a:schemeClr val="accent1">
                    <a:lumMod val="75000"/>
                  </a:schemeClr>
                </a:solidFill>
              </a:rPr>
              <a:t>mySST</a:t>
            </a:r>
            <a:r>
              <a:rPr lang="en-US" sz="2000" i="1" dirty="0">
                <a:solidFill>
                  <a:schemeClr val="accent1">
                    <a:lumMod val="75000"/>
                  </a:schemeClr>
                </a:solidFill>
              </a:rPr>
              <a:t> to be moved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6529158" y="1175101"/>
            <a:ext cx="43144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err="1">
                <a:solidFill>
                  <a:srgbClr val="C00000"/>
                </a:solidFill>
              </a:rPr>
              <a:t>mySST.isFull</a:t>
            </a:r>
            <a:r>
              <a:rPr lang="en-US" sz="2400" b="1" i="1" dirty="0">
                <a:solidFill>
                  <a:srgbClr val="C00000"/>
                </a:solidFill>
              </a:rPr>
              <a:t>()  </a:t>
            </a:r>
            <a:r>
              <a:rPr lang="en-US" sz="2400" b="1" i="1" dirty="0">
                <a:solidFill>
                  <a:schemeClr val="accent1">
                    <a:lumMod val="50000"/>
                  </a:schemeClr>
                </a:solidFill>
              </a:rPr>
              <a:t>gives true</a:t>
            </a:r>
            <a:endParaRPr lang="en-US" sz="2400" b="1" i="1" dirty="0">
              <a:solidFill>
                <a:srgbClr val="C0000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6908810" y="1680624"/>
            <a:ext cx="43144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err="1">
                <a:solidFill>
                  <a:srgbClr val="C00000"/>
                </a:solidFill>
              </a:rPr>
              <a:t>mySST.peek</a:t>
            </a:r>
            <a:r>
              <a:rPr lang="en-US" sz="2400" b="1" i="1" dirty="0">
                <a:solidFill>
                  <a:srgbClr val="C00000"/>
                </a:solidFill>
              </a:rPr>
              <a:t>()  </a:t>
            </a:r>
            <a:r>
              <a:rPr lang="en-US" sz="2400" b="1" i="1" dirty="0">
                <a:solidFill>
                  <a:schemeClr val="accent1">
                    <a:lumMod val="50000"/>
                  </a:schemeClr>
                </a:solidFill>
              </a:rPr>
              <a:t>gives 6.518</a:t>
            </a:r>
            <a:endParaRPr lang="en-US" sz="2400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849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9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4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9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" grpId="0"/>
      <p:bldP spid="52" grpId="0"/>
      <p:bldP spid="53" grpId="0"/>
      <p:bldP spid="54" grpId="0"/>
      <p:bldP spid="5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Box 38"/>
          <p:cNvSpPr txBox="1"/>
          <p:nvPr/>
        </p:nvSpPr>
        <p:spPr>
          <a:xfrm>
            <a:off x="585040" y="455551"/>
            <a:ext cx="70651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>
                <a:solidFill>
                  <a:schemeClr val="accent1">
                    <a:lumMod val="50000"/>
                  </a:schemeClr>
                </a:solidFill>
              </a:rPr>
              <a:t>StackSet</a:t>
            </a:r>
            <a:r>
              <a:rPr lang="en-US" sz="40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4000" b="1" i="1" dirty="0">
                <a:solidFill>
                  <a:schemeClr val="accent1">
                    <a:lumMod val="50000"/>
                  </a:schemeClr>
                </a:solidFill>
              </a:rPr>
              <a:t>pop</a:t>
            </a:r>
            <a:r>
              <a:rPr lang="en-US" sz="4000" b="1" dirty="0">
                <a:solidFill>
                  <a:schemeClr val="accent1">
                    <a:lumMod val="50000"/>
                  </a:schemeClr>
                </a:solidFill>
              </a:rPr>
              <a:t> example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4437689" y="5063171"/>
            <a:ext cx="33342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solidFill>
                  <a:schemeClr val="accent1">
                    <a:lumMod val="50000"/>
                  </a:schemeClr>
                </a:solidFill>
              </a:rPr>
              <a:t>after</a:t>
            </a:r>
            <a:r>
              <a:rPr lang="en-US" sz="2400" b="1" i="1" dirty="0">
                <a:solidFill>
                  <a:srgbClr val="C00000"/>
                </a:solidFill>
              </a:rPr>
              <a:t> </a:t>
            </a:r>
            <a:r>
              <a:rPr lang="en-US" sz="2400" b="1" i="1" dirty="0" err="1">
                <a:solidFill>
                  <a:srgbClr val="C00000"/>
                </a:solidFill>
              </a:rPr>
              <a:t>mySST.pop</a:t>
            </a:r>
            <a:r>
              <a:rPr lang="en-US" sz="2400" b="1" i="1" dirty="0">
                <a:solidFill>
                  <a:srgbClr val="C00000"/>
                </a:solidFill>
              </a:rPr>
              <a:t>()  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406748" y="1523867"/>
            <a:ext cx="7562153" cy="4139469"/>
            <a:chOff x="406748" y="1523867"/>
            <a:chExt cx="7562153" cy="4139469"/>
          </a:xfrm>
        </p:grpSpPr>
        <p:grpSp>
          <p:nvGrpSpPr>
            <p:cNvPr id="7" name="Group 6"/>
            <p:cNvGrpSpPr/>
            <p:nvPr/>
          </p:nvGrpSpPr>
          <p:grpSpPr>
            <a:xfrm>
              <a:off x="406748" y="1523867"/>
              <a:ext cx="7042229" cy="4139469"/>
              <a:chOff x="406748" y="1523867"/>
              <a:chExt cx="7042229" cy="4139469"/>
            </a:xfrm>
          </p:grpSpPr>
          <p:grpSp>
            <p:nvGrpSpPr>
              <p:cNvPr id="11" name="Group 10"/>
              <p:cNvGrpSpPr/>
              <p:nvPr/>
            </p:nvGrpSpPr>
            <p:grpSpPr>
              <a:xfrm>
                <a:off x="406748" y="1523867"/>
                <a:ext cx="5050012" cy="4139469"/>
                <a:chOff x="5375355" y="1420583"/>
                <a:chExt cx="5050012" cy="4139469"/>
              </a:xfrm>
            </p:grpSpPr>
            <p:grpSp>
              <p:nvGrpSpPr>
                <p:cNvPr id="72" name="Group 71">
                  <a:extLst>
                    <a:ext uri="{FF2B5EF4-FFF2-40B4-BE49-F238E27FC236}">
                      <a16:creationId xmlns:a16="http://schemas.microsoft.com/office/drawing/2014/main" id="{13DF6846-98D3-46F8-B9E3-B9CE172E1E10}"/>
                    </a:ext>
                  </a:extLst>
                </p:cNvPr>
                <p:cNvGrpSpPr/>
                <p:nvPr/>
              </p:nvGrpSpPr>
              <p:grpSpPr>
                <a:xfrm>
                  <a:off x="5375355" y="1420583"/>
                  <a:ext cx="2917664" cy="4139469"/>
                  <a:chOff x="6737472" y="1943100"/>
                  <a:chExt cx="3101854" cy="4677614"/>
                </a:xfrm>
              </p:grpSpPr>
              <p:grpSp>
                <p:nvGrpSpPr>
                  <p:cNvPr id="74" name="Group 73">
                    <a:extLst>
                      <a:ext uri="{FF2B5EF4-FFF2-40B4-BE49-F238E27FC236}">
                        <a16:creationId xmlns:a16="http://schemas.microsoft.com/office/drawing/2014/main" id="{021283D2-205D-4893-A8C2-78CB31319609}"/>
                      </a:ext>
                    </a:extLst>
                  </p:cNvPr>
                  <p:cNvGrpSpPr/>
                  <p:nvPr/>
                </p:nvGrpSpPr>
                <p:grpSpPr>
                  <a:xfrm>
                    <a:off x="6737472" y="1943100"/>
                    <a:ext cx="3101854" cy="4033196"/>
                    <a:chOff x="98218" y="0"/>
                    <a:chExt cx="3422301" cy="2917924"/>
                  </a:xfrm>
                </p:grpSpPr>
                <p:grpSp>
                  <p:nvGrpSpPr>
                    <p:cNvPr id="78" name="Group 77">
                      <a:extLst>
                        <a:ext uri="{FF2B5EF4-FFF2-40B4-BE49-F238E27FC236}">
                          <a16:creationId xmlns:a16="http://schemas.microsoft.com/office/drawing/2014/main" id="{02FCC0C1-375C-4646-BAB3-55D143364155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98218" y="0"/>
                      <a:ext cx="3422301" cy="2451702"/>
                      <a:chOff x="98218" y="0"/>
                      <a:chExt cx="3422301" cy="2451702"/>
                    </a:xfrm>
                  </p:grpSpPr>
                  <p:sp>
                    <p:nvSpPr>
                      <p:cNvPr id="82" name="TextBox 43">
                        <a:extLst>
                          <a:ext uri="{FF2B5EF4-FFF2-40B4-BE49-F238E27FC236}">
                            <a16:creationId xmlns:a16="http://schemas.microsoft.com/office/drawing/2014/main" id="{792D1457-DB73-4412-92E6-C06DFE4C6DD3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98218" y="77037"/>
                        <a:ext cx="901003" cy="338554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noAutofit/>
                      </a:bodyPr>
                      <a:lstStyle/>
                      <a:p>
                        <a:pPr marL="0" marR="0">
                          <a:spcBef>
                            <a:spcPts val="0"/>
                          </a:spcBef>
                          <a:spcAft>
                            <a:spcPts val="0"/>
                          </a:spcAft>
                        </a:pPr>
                        <a:r>
                          <a:rPr lang="en-US" sz="1600" b="1" dirty="0" err="1">
                            <a:solidFill>
                              <a:srgbClr val="C00000"/>
                            </a:solidFill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a:t>myLS</a:t>
                        </a:r>
                        <a:endPara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endParaRPr>
                      </a:p>
                    </p:txBody>
                  </p:sp>
                  <p:grpSp>
                    <p:nvGrpSpPr>
                      <p:cNvPr id="83" name="Group 82">
                        <a:extLst>
                          <a:ext uri="{FF2B5EF4-FFF2-40B4-BE49-F238E27FC236}">
                            <a16:creationId xmlns:a16="http://schemas.microsoft.com/office/drawing/2014/main" id="{9076D19F-0905-43E4-B6F8-3CFE3C56FD84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266277" y="1053036"/>
                        <a:ext cx="3254242" cy="1398666"/>
                        <a:chOff x="266277" y="1053036"/>
                        <a:chExt cx="3254242" cy="1398666"/>
                      </a:xfrm>
                    </p:grpSpPr>
                    <p:grpSp>
                      <p:nvGrpSpPr>
                        <p:cNvPr id="86" name="Group 85">
                          <a:extLst>
                            <a:ext uri="{FF2B5EF4-FFF2-40B4-BE49-F238E27FC236}">
                              <a16:creationId xmlns:a16="http://schemas.microsoft.com/office/drawing/2014/main" id="{9CE34115-444E-4F7C-9EB5-79133819D7C8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2012013" y="1053036"/>
                          <a:ext cx="1508506" cy="1398666"/>
                          <a:chOff x="2012013" y="1053036"/>
                          <a:chExt cx="1981200" cy="1398666"/>
                        </a:xfrm>
                      </p:grpSpPr>
                      <p:sp>
                        <p:nvSpPr>
                          <p:cNvPr id="92" name="Rectangle 91">
                            <a:extLst>
                              <a:ext uri="{FF2B5EF4-FFF2-40B4-BE49-F238E27FC236}">
                                <a16:creationId xmlns:a16="http://schemas.microsoft.com/office/drawing/2014/main" id="{D481DF04-459F-4336-AD83-81C8E642290A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2012013" y="1053036"/>
                            <a:ext cx="1981200" cy="466222"/>
                          </a:xfrm>
                          <a:prstGeom prst="rect">
                            <a:avLst/>
                          </a:prstGeom>
                          <a:solidFill>
                            <a:schemeClr val="accent2">
                              <a:lumMod val="60000"/>
                              <a:lumOff val="40000"/>
                              <a:alpha val="28000"/>
                            </a:schemeClr>
                          </a:solidFill>
                          <a:ln w="25400" cmpd="sng"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93" name="Rectangle 92">
                            <a:extLst>
                              <a:ext uri="{FF2B5EF4-FFF2-40B4-BE49-F238E27FC236}">
                                <a16:creationId xmlns:a16="http://schemas.microsoft.com/office/drawing/2014/main" id="{70235E93-881D-4856-B4D5-324B920CEF2C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2012013" y="1519258"/>
                            <a:ext cx="1981200" cy="466222"/>
                          </a:xfrm>
                          <a:prstGeom prst="rect">
                            <a:avLst/>
                          </a:prstGeom>
                          <a:solidFill>
                            <a:schemeClr val="accent2">
                              <a:lumMod val="60000"/>
                              <a:lumOff val="40000"/>
                              <a:alpha val="28000"/>
                            </a:schemeClr>
                          </a:solidFill>
                          <a:ln w="25400" cmpd="sng"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94" name="Rectangle 93">
                            <a:extLst>
                              <a:ext uri="{FF2B5EF4-FFF2-40B4-BE49-F238E27FC236}">
                                <a16:creationId xmlns:a16="http://schemas.microsoft.com/office/drawing/2014/main" id="{2E3C925C-D92E-49B0-B857-039AB88FABDE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2012013" y="1985480"/>
                            <a:ext cx="1981200" cy="466222"/>
                          </a:xfrm>
                          <a:prstGeom prst="rect">
                            <a:avLst/>
                          </a:prstGeom>
                          <a:solidFill>
                            <a:schemeClr val="accent2">
                              <a:lumMod val="60000"/>
                              <a:lumOff val="40000"/>
                              <a:alpha val="28000"/>
                            </a:schemeClr>
                          </a:solidFill>
                          <a:ln w="25400" cmpd="sng"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sp>
                      <p:nvSpPr>
                        <p:cNvPr id="87" name="TextBox 25">
                          <a:extLst>
                            <a:ext uri="{FF2B5EF4-FFF2-40B4-BE49-F238E27FC236}">
                              <a16:creationId xmlns:a16="http://schemas.microsoft.com/office/drawing/2014/main" id="{1035386B-FE6B-446F-B044-7D185D82621A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266277" y="1166038"/>
                          <a:ext cx="1661440" cy="338554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noAutofit/>
                        </a:bodyPr>
                        <a:lstStyle/>
                        <a:p>
                          <a:pPr marL="457200" marR="0" algn="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nodes</a:t>
                          </a:r>
                          <a:endParaRPr lang="en-US" sz="12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p:txBody>
                    </p:sp>
                    <p:sp>
                      <p:nvSpPr>
                        <p:cNvPr id="88" name="TextBox 30">
                          <a:extLst>
                            <a:ext uri="{FF2B5EF4-FFF2-40B4-BE49-F238E27FC236}">
                              <a16:creationId xmlns:a16="http://schemas.microsoft.com/office/drawing/2014/main" id="{6E270263-A6C9-4A8F-A186-849986D8F75F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2148919" y="1630127"/>
                          <a:ext cx="1143925" cy="338554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noAutofit/>
                        </a:bodyPr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i="1" kern="1200" dirty="0">
                              <a:solidFill>
                                <a:srgbClr val="0070C0"/>
                              </a:solidFill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function</a:t>
                          </a:r>
                          <a:endParaRPr lang="en-US" sz="12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p:txBody>
                    </p:sp>
                    <p:sp>
                      <p:nvSpPr>
                        <p:cNvPr id="89" name="TextBox 40">
                          <a:extLst>
                            <a:ext uri="{FF2B5EF4-FFF2-40B4-BE49-F238E27FC236}">
                              <a16:creationId xmlns:a16="http://schemas.microsoft.com/office/drawing/2014/main" id="{11D77442-061C-4978-9900-262530C41C3E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2148918" y="2061745"/>
                          <a:ext cx="1143925" cy="338554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noAutofit/>
                        </a:bodyPr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i="1" kern="1200" dirty="0">
                              <a:solidFill>
                                <a:srgbClr val="0070C0"/>
                              </a:solidFill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function</a:t>
                          </a:r>
                          <a:endParaRPr lang="en-US" sz="12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p:txBody>
                    </p:sp>
                    <p:sp>
                      <p:nvSpPr>
                        <p:cNvPr id="90" name="TextBox 41">
                          <a:extLst>
                            <a:ext uri="{FF2B5EF4-FFF2-40B4-BE49-F238E27FC236}">
                              <a16:creationId xmlns:a16="http://schemas.microsoft.com/office/drawing/2014/main" id="{FF92FD05-417D-4F97-867A-0D2C73A29ADF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266277" y="2061745"/>
                          <a:ext cx="1677285" cy="338554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noAutofit/>
                        </a:bodyPr>
                        <a:lstStyle/>
                        <a:p>
                          <a:pPr marL="0" marR="0" algn="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push, pop</a:t>
                          </a:r>
                          <a:r>
                            <a:rPr lang="en-US" sz="1600" b="1" kern="1200" dirty="0">
                              <a:solidFill>
                                <a:srgbClr val="C00000"/>
                              </a:solidFill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, etc.</a:t>
                          </a:r>
                          <a:endParaRPr lang="en-US" sz="12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p:txBody>
                    </p:sp>
                    <p:sp>
                      <p:nvSpPr>
                        <p:cNvPr id="91" name="TextBox 42">
                          <a:extLst>
                            <a:ext uri="{FF2B5EF4-FFF2-40B4-BE49-F238E27FC236}">
                              <a16:creationId xmlns:a16="http://schemas.microsoft.com/office/drawing/2014/main" id="{5A24A0FF-8231-40ED-992E-B3A579B127A4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548720" y="1613891"/>
                          <a:ext cx="1394842" cy="338554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noAutofit/>
                        </a:bodyPr>
                        <a:lstStyle/>
                        <a:p>
                          <a:pPr marL="0" marR="0" algn="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 kern="1200" dirty="0">
                              <a:solidFill>
                                <a:srgbClr val="C00000"/>
                              </a:solidFill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constructor</a:t>
                          </a:r>
                          <a:endParaRPr lang="en-US" sz="12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p:txBody>
                    </p:sp>
                  </p:grpSp>
                  <p:sp>
                    <p:nvSpPr>
                      <p:cNvPr id="84" name="Rectangle 83">
                        <a:extLst>
                          <a:ext uri="{FF2B5EF4-FFF2-40B4-BE49-F238E27FC236}">
                            <a16:creationId xmlns:a16="http://schemas.microsoft.com/office/drawing/2014/main" id="{109BCD11-47B0-43C0-ADA9-5953C5FC8A73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962914" y="0"/>
                        <a:ext cx="1186004" cy="466222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  <a:alpha val="28000"/>
                        </a:schemeClr>
                      </a:solidFill>
                      <a:ln w="25400" cmpd="sng"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85" name="Freeform 13">
                        <a:extLst>
                          <a:ext uri="{FF2B5EF4-FFF2-40B4-BE49-F238E27FC236}">
                            <a16:creationId xmlns:a16="http://schemas.microsoft.com/office/drawing/2014/main" id="{9928F0DE-69AE-44A1-BA0F-1CCF7D0F670E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708842" y="230989"/>
                        <a:ext cx="1186004" cy="769550"/>
                      </a:xfrm>
                      <a:custGeom>
                        <a:avLst/>
                        <a:gdLst>
                          <a:gd name="connsiteX0" fmla="*/ 0 w 1186004"/>
                          <a:gd name="connsiteY0" fmla="*/ 18113 h 769550"/>
                          <a:gd name="connsiteX1" fmla="*/ 932507 w 1186004"/>
                          <a:gd name="connsiteY1" fmla="*/ 6 h 769550"/>
                          <a:gd name="connsiteX2" fmla="*/ 977774 w 1186004"/>
                          <a:gd name="connsiteY2" fmla="*/ 36220 h 769550"/>
                          <a:gd name="connsiteX3" fmla="*/ 1041148 w 1186004"/>
                          <a:gd name="connsiteY3" fmla="*/ 63380 h 769550"/>
                          <a:gd name="connsiteX4" fmla="*/ 1104522 w 1186004"/>
                          <a:gd name="connsiteY4" fmla="*/ 90541 h 769550"/>
                          <a:gd name="connsiteX5" fmla="*/ 1167897 w 1186004"/>
                          <a:gd name="connsiteY5" fmla="*/ 172022 h 769550"/>
                          <a:gd name="connsiteX6" fmla="*/ 1186004 w 1186004"/>
                          <a:gd name="connsiteY6" fmla="*/ 199182 h 769550"/>
                          <a:gd name="connsiteX7" fmla="*/ 1176950 w 1186004"/>
                          <a:gd name="connsiteY7" fmla="*/ 380251 h 769550"/>
                          <a:gd name="connsiteX8" fmla="*/ 1104522 w 1186004"/>
                          <a:gd name="connsiteY8" fmla="*/ 443626 h 769550"/>
                          <a:gd name="connsiteX9" fmla="*/ 1032095 w 1186004"/>
                          <a:gd name="connsiteY9" fmla="*/ 479840 h 769550"/>
                          <a:gd name="connsiteX10" fmla="*/ 1004934 w 1186004"/>
                          <a:gd name="connsiteY10" fmla="*/ 497946 h 769550"/>
                          <a:gd name="connsiteX11" fmla="*/ 977774 w 1186004"/>
                          <a:gd name="connsiteY11" fmla="*/ 507000 h 769550"/>
                          <a:gd name="connsiteX12" fmla="*/ 896293 w 1186004"/>
                          <a:gd name="connsiteY12" fmla="*/ 525107 h 769550"/>
                          <a:gd name="connsiteX13" fmla="*/ 805758 w 1186004"/>
                          <a:gd name="connsiteY13" fmla="*/ 543214 h 769550"/>
                          <a:gd name="connsiteX14" fmla="*/ 778598 w 1186004"/>
                          <a:gd name="connsiteY14" fmla="*/ 552267 h 769550"/>
                          <a:gd name="connsiteX15" fmla="*/ 642796 w 1186004"/>
                          <a:gd name="connsiteY15" fmla="*/ 570374 h 769550"/>
                          <a:gd name="connsiteX16" fmla="*/ 588475 w 1186004"/>
                          <a:gd name="connsiteY16" fmla="*/ 597535 h 769550"/>
                          <a:gd name="connsiteX17" fmla="*/ 525101 w 1186004"/>
                          <a:gd name="connsiteY17" fmla="*/ 615642 h 769550"/>
                          <a:gd name="connsiteX18" fmla="*/ 470780 w 1186004"/>
                          <a:gd name="connsiteY18" fmla="*/ 660909 h 769550"/>
                          <a:gd name="connsiteX19" fmla="*/ 452673 w 1186004"/>
                          <a:gd name="connsiteY19" fmla="*/ 688069 h 769550"/>
                          <a:gd name="connsiteX20" fmla="*/ 443619 w 1186004"/>
                          <a:gd name="connsiteY20" fmla="*/ 715230 h 769550"/>
                          <a:gd name="connsiteX21" fmla="*/ 416459 w 1186004"/>
                          <a:gd name="connsiteY21" fmla="*/ 733337 h 769550"/>
                          <a:gd name="connsiteX22" fmla="*/ 389299 w 1186004"/>
                          <a:gd name="connsiteY22" fmla="*/ 769550 h 769550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  <a:cxn ang="0">
                            <a:pos x="connsiteX13" y="connsiteY13"/>
                          </a:cxn>
                          <a:cxn ang="0">
                            <a:pos x="connsiteX14" y="connsiteY14"/>
                          </a:cxn>
                          <a:cxn ang="0">
                            <a:pos x="connsiteX15" y="connsiteY15"/>
                          </a:cxn>
                          <a:cxn ang="0">
                            <a:pos x="connsiteX16" y="connsiteY16"/>
                          </a:cxn>
                          <a:cxn ang="0">
                            <a:pos x="connsiteX17" y="connsiteY17"/>
                          </a:cxn>
                          <a:cxn ang="0">
                            <a:pos x="connsiteX18" y="connsiteY18"/>
                          </a:cxn>
                          <a:cxn ang="0">
                            <a:pos x="connsiteX19" y="connsiteY19"/>
                          </a:cxn>
                          <a:cxn ang="0">
                            <a:pos x="connsiteX20" y="connsiteY20"/>
                          </a:cxn>
                          <a:cxn ang="0">
                            <a:pos x="connsiteX21" y="connsiteY21"/>
                          </a:cxn>
                          <a:cxn ang="0">
                            <a:pos x="connsiteX22" y="connsiteY22"/>
                          </a:cxn>
                        </a:cxnLst>
                        <a:rect l="l" t="t" r="r" b="b"/>
                        <a:pathLst>
                          <a:path w="1186004" h="769550">
                            <a:moveTo>
                              <a:pt x="0" y="18113"/>
                            </a:moveTo>
                            <a:lnTo>
                              <a:pt x="932507" y="6"/>
                            </a:lnTo>
                            <a:cubicBezTo>
                              <a:pt x="970980" y="-357"/>
                              <a:pt x="953244" y="15778"/>
                              <a:pt x="977774" y="36220"/>
                            </a:cubicBezTo>
                            <a:cubicBezTo>
                              <a:pt x="998970" y="53884"/>
                              <a:pt x="1017839" y="53390"/>
                              <a:pt x="1041148" y="63380"/>
                            </a:cubicBezTo>
                            <a:cubicBezTo>
                              <a:pt x="1119472" y="96947"/>
                              <a:pt x="1040818" y="69305"/>
                              <a:pt x="1104522" y="90541"/>
                            </a:cubicBezTo>
                            <a:cubicBezTo>
                              <a:pt x="1147072" y="133089"/>
                              <a:pt x="1124580" y="107047"/>
                              <a:pt x="1167897" y="172022"/>
                            </a:cubicBezTo>
                            <a:lnTo>
                              <a:pt x="1186004" y="199182"/>
                            </a:lnTo>
                            <a:cubicBezTo>
                              <a:pt x="1182986" y="259538"/>
                              <a:pt x="1184766" y="320327"/>
                              <a:pt x="1176950" y="380251"/>
                            </a:cubicBezTo>
                            <a:cubicBezTo>
                              <a:pt x="1173476" y="406886"/>
                              <a:pt x="1114489" y="438642"/>
                              <a:pt x="1104522" y="443626"/>
                            </a:cubicBezTo>
                            <a:cubicBezTo>
                              <a:pt x="1080380" y="455697"/>
                              <a:pt x="1054554" y="464868"/>
                              <a:pt x="1032095" y="479840"/>
                            </a:cubicBezTo>
                            <a:cubicBezTo>
                              <a:pt x="1023041" y="485875"/>
                              <a:pt x="1014666" y="493080"/>
                              <a:pt x="1004934" y="497946"/>
                            </a:cubicBezTo>
                            <a:cubicBezTo>
                              <a:pt x="996398" y="502214"/>
                              <a:pt x="986950" y="504378"/>
                              <a:pt x="977774" y="507000"/>
                            </a:cubicBezTo>
                            <a:cubicBezTo>
                              <a:pt x="912758" y="525576"/>
                              <a:pt x="970918" y="506451"/>
                              <a:pt x="896293" y="525107"/>
                            </a:cubicBezTo>
                            <a:cubicBezTo>
                              <a:pt x="812025" y="546174"/>
                              <a:pt x="961006" y="521034"/>
                              <a:pt x="805758" y="543214"/>
                            </a:cubicBezTo>
                            <a:cubicBezTo>
                              <a:pt x="796705" y="546232"/>
                              <a:pt x="787856" y="549952"/>
                              <a:pt x="778598" y="552267"/>
                            </a:cubicBezTo>
                            <a:cubicBezTo>
                              <a:pt x="728588" y="564770"/>
                              <a:pt x="699375" y="564716"/>
                              <a:pt x="642796" y="570374"/>
                            </a:cubicBezTo>
                            <a:cubicBezTo>
                              <a:pt x="574518" y="593134"/>
                              <a:pt x="658685" y="562431"/>
                              <a:pt x="588475" y="597535"/>
                            </a:cubicBezTo>
                            <a:cubicBezTo>
                              <a:pt x="575492" y="604026"/>
                              <a:pt x="536697" y="612743"/>
                              <a:pt x="525101" y="615642"/>
                            </a:cubicBezTo>
                            <a:cubicBezTo>
                              <a:pt x="498391" y="633447"/>
                              <a:pt x="492567" y="634765"/>
                              <a:pt x="470780" y="660909"/>
                            </a:cubicBezTo>
                            <a:cubicBezTo>
                              <a:pt x="463814" y="669268"/>
                              <a:pt x="457539" y="678337"/>
                              <a:pt x="452673" y="688069"/>
                            </a:cubicBezTo>
                            <a:cubicBezTo>
                              <a:pt x="448405" y="696605"/>
                              <a:pt x="449581" y="707778"/>
                              <a:pt x="443619" y="715230"/>
                            </a:cubicBezTo>
                            <a:cubicBezTo>
                              <a:pt x="436822" y="723727"/>
                              <a:pt x="425512" y="727301"/>
                              <a:pt x="416459" y="733337"/>
                            </a:cubicBezTo>
                            <a:cubicBezTo>
                              <a:pt x="405272" y="766899"/>
                              <a:pt x="415942" y="756229"/>
                              <a:pt x="389299" y="769550"/>
                            </a:cubicBezTo>
                          </a:path>
                        </a:pathLst>
                      </a:custGeom>
                      <a:noFill/>
                      <a:ln w="31750" cmpd="sng">
                        <a:headEnd type="oval"/>
                        <a:tailEnd type="triangle"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ot="0" spcFirstLastPara="0" vert="horz" wrap="square" lIns="91440" tIns="45720" rIns="91440" bIns="4572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79" name="Rectangle 78">
                      <a:extLst>
                        <a:ext uri="{FF2B5EF4-FFF2-40B4-BE49-F238E27FC236}">
                          <a16:creationId xmlns:a16="http://schemas.microsoft.com/office/drawing/2014/main" id="{84012F5E-6B0D-4870-86C1-F9769954AB2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012013" y="2451702"/>
                      <a:ext cx="1508506" cy="466222"/>
                    </a:xfrm>
                    <a:prstGeom prst="rect">
                      <a:avLst/>
                    </a:prstGeom>
                    <a:solidFill>
                      <a:schemeClr val="accent2">
                        <a:lumMod val="60000"/>
                        <a:lumOff val="40000"/>
                        <a:alpha val="28000"/>
                      </a:schemeClr>
                    </a:solidFill>
                    <a:ln w="25400" cmpd="sng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0" name="TextBox 92">
                      <a:extLst>
                        <a:ext uri="{FF2B5EF4-FFF2-40B4-BE49-F238E27FC236}">
                          <a16:creationId xmlns:a16="http://schemas.microsoft.com/office/drawing/2014/main" id="{B903601D-9097-4FCE-A9C0-3FB86E7E9E78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674965" y="2509137"/>
                      <a:ext cx="1295400" cy="338554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noAutofit/>
                    </a:bodyPr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 err="1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numElts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81" name="TextBox 93">
                      <a:extLst>
                        <a:ext uri="{FF2B5EF4-FFF2-40B4-BE49-F238E27FC236}">
                          <a16:creationId xmlns:a16="http://schemas.microsoft.com/office/drawing/2014/main" id="{C36E9A86-2902-45BA-97B1-607A6B34A11C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2155315" y="2544202"/>
                      <a:ext cx="861269" cy="338554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noAutofit/>
                    </a:bodyPr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 b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p:txBody>
                </p:sp>
              </p:grpSp>
              <p:sp>
                <p:nvSpPr>
                  <p:cNvPr id="75" name="Rectangle 74">
                    <a:extLst>
                      <a:ext uri="{FF2B5EF4-FFF2-40B4-BE49-F238E27FC236}">
                        <a16:creationId xmlns:a16="http://schemas.microsoft.com/office/drawing/2014/main" id="{1C99F5D4-1A40-45D4-94AF-A922A72CBB4C}"/>
                      </a:ext>
                    </a:extLst>
                  </p:cNvPr>
                  <p:cNvSpPr/>
                  <p:nvPr/>
                </p:nvSpPr>
                <p:spPr>
                  <a:xfrm>
                    <a:off x="8472069" y="5976295"/>
                    <a:ext cx="1367257" cy="644419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  <a:alpha val="28000"/>
                    </a:schemeClr>
                  </a:solidFill>
                  <a:ln w="25400" cmpd="sng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6" name="TextBox 40">
                    <a:extLst>
                      <a:ext uri="{FF2B5EF4-FFF2-40B4-BE49-F238E27FC236}">
                        <a16:creationId xmlns:a16="http://schemas.microsoft.com/office/drawing/2014/main" id="{0E2F3499-4F9C-4862-AA93-D7C63E0D7678}"/>
                      </a:ext>
                    </a:extLst>
                  </p:cNvPr>
                  <p:cNvSpPr txBox="1"/>
                  <p:nvPr/>
                </p:nvSpPr>
                <p:spPr>
                  <a:xfrm>
                    <a:off x="8596155" y="6093713"/>
                    <a:ext cx="1036814" cy="4679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i="1" kern="1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3</a:t>
                    </a:r>
                    <a:endParaRPr lang="en-US" sz="1200" b="1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77" name="TextBox 92">
                    <a:extLst>
                      <a:ext uri="{FF2B5EF4-FFF2-40B4-BE49-F238E27FC236}">
                        <a16:creationId xmlns:a16="http://schemas.microsoft.com/office/drawing/2014/main" id="{7D1A2DFF-338B-4DB0-A4B9-FFA517EAE48B}"/>
                      </a:ext>
                    </a:extLst>
                  </p:cNvPr>
                  <p:cNvSpPr txBox="1"/>
                  <p:nvPr/>
                </p:nvSpPr>
                <p:spPr>
                  <a:xfrm>
                    <a:off x="7215693" y="6064527"/>
                    <a:ext cx="1174105" cy="4679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 algn="r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dirty="0">
                        <a:solidFill>
                          <a:srgbClr val="C00000"/>
                        </a:solidFill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limit</a:t>
                    </a:r>
                    <a:endParaRPr lang="en-US" sz="1200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</p:grpSp>
            <p:grpSp>
              <p:nvGrpSpPr>
                <p:cNvPr id="97" name="Group 96"/>
                <p:cNvGrpSpPr/>
                <p:nvPr/>
              </p:nvGrpSpPr>
              <p:grpSpPr>
                <a:xfrm>
                  <a:off x="8749463" y="3432557"/>
                  <a:ext cx="1675904" cy="1140317"/>
                  <a:chOff x="3733218" y="2013392"/>
                  <a:chExt cx="1518004" cy="807603"/>
                </a:xfrm>
              </p:grpSpPr>
              <p:sp>
                <p:nvSpPr>
                  <p:cNvPr id="99" name="Rectangle 98"/>
                  <p:cNvSpPr/>
                  <p:nvPr/>
                </p:nvSpPr>
                <p:spPr>
                  <a:xfrm>
                    <a:off x="4272676" y="2013392"/>
                    <a:ext cx="978546" cy="393056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  <a:alpha val="28000"/>
                    </a:schemeClr>
                  </a:solidFill>
                  <a:ln w="25400" cmpd="sng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0" name="Rectangle 99"/>
                  <p:cNvSpPr/>
                  <p:nvPr/>
                </p:nvSpPr>
                <p:spPr>
                  <a:xfrm>
                    <a:off x="4272676" y="2413130"/>
                    <a:ext cx="978546" cy="348989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  <a:alpha val="28000"/>
                    </a:schemeClr>
                  </a:solidFill>
                  <a:ln w="25400" cmpd="sng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1" name="TextBox 53"/>
                  <p:cNvSpPr txBox="1"/>
                  <p:nvPr/>
                </p:nvSpPr>
                <p:spPr>
                  <a:xfrm>
                    <a:off x="4476481" y="2073724"/>
                    <a:ext cx="719891" cy="327643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i="1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12.0</a:t>
                    </a:r>
                    <a:endParaRPr lang="en-US" sz="1200" b="1" dirty="0">
                      <a:solidFill>
                        <a:schemeClr val="accent1">
                          <a:lumMod val="50000"/>
                        </a:schemeClr>
                      </a:solidFill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102" name="TextBox 43"/>
                  <p:cNvSpPr txBox="1"/>
                  <p:nvPr/>
                </p:nvSpPr>
                <p:spPr>
                  <a:xfrm>
                    <a:off x="3761264" y="2061403"/>
                    <a:ext cx="611308" cy="327643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kern="12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data</a:t>
                    </a:r>
                    <a:endParaRPr lang="en-US" sz="1200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103" name="TextBox 43"/>
                  <p:cNvSpPr txBox="1"/>
                  <p:nvPr/>
                </p:nvSpPr>
                <p:spPr>
                  <a:xfrm>
                    <a:off x="3733218" y="2493352"/>
                    <a:ext cx="611308" cy="327643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kern="12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next</a:t>
                    </a:r>
                    <a:endParaRPr lang="en-US" sz="1200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</p:grpSp>
            <p:sp>
              <p:nvSpPr>
                <p:cNvPr id="3" name="Freeform 2"/>
                <p:cNvSpPr/>
                <p:nvPr/>
              </p:nvSpPr>
              <p:spPr>
                <a:xfrm>
                  <a:off x="8048531" y="2806574"/>
                  <a:ext cx="1521508" cy="616548"/>
                </a:xfrm>
                <a:custGeom>
                  <a:avLst/>
                  <a:gdLst>
                    <a:gd name="connsiteX0" fmla="*/ 0 w 1521508"/>
                    <a:gd name="connsiteY0" fmla="*/ 162963 h 552262"/>
                    <a:gd name="connsiteX1" fmla="*/ 199176 w 1521508"/>
                    <a:gd name="connsiteY1" fmla="*/ 172016 h 552262"/>
                    <a:gd name="connsiteX2" fmla="*/ 235390 w 1521508"/>
                    <a:gd name="connsiteY2" fmla="*/ 153909 h 552262"/>
                    <a:gd name="connsiteX3" fmla="*/ 289711 w 1521508"/>
                    <a:gd name="connsiteY3" fmla="*/ 117695 h 552262"/>
                    <a:gd name="connsiteX4" fmla="*/ 325924 w 1521508"/>
                    <a:gd name="connsiteY4" fmla="*/ 99588 h 552262"/>
                    <a:gd name="connsiteX5" fmla="*/ 389299 w 1521508"/>
                    <a:gd name="connsiteY5" fmla="*/ 63375 h 552262"/>
                    <a:gd name="connsiteX6" fmla="*/ 425513 w 1521508"/>
                    <a:gd name="connsiteY6" fmla="*/ 45268 h 552262"/>
                    <a:gd name="connsiteX7" fmla="*/ 570368 w 1521508"/>
                    <a:gd name="connsiteY7" fmla="*/ 27161 h 552262"/>
                    <a:gd name="connsiteX8" fmla="*/ 697117 w 1521508"/>
                    <a:gd name="connsiteY8" fmla="*/ 9054 h 552262"/>
                    <a:gd name="connsiteX9" fmla="*/ 724277 w 1521508"/>
                    <a:gd name="connsiteY9" fmla="*/ 0 h 552262"/>
                    <a:gd name="connsiteX10" fmla="*/ 923453 w 1521508"/>
                    <a:gd name="connsiteY10" fmla="*/ 9054 h 552262"/>
                    <a:gd name="connsiteX11" fmla="*/ 959667 w 1521508"/>
                    <a:gd name="connsiteY11" fmla="*/ 18107 h 552262"/>
                    <a:gd name="connsiteX12" fmla="*/ 1050202 w 1521508"/>
                    <a:gd name="connsiteY12" fmla="*/ 45268 h 552262"/>
                    <a:gd name="connsiteX13" fmla="*/ 1095469 w 1521508"/>
                    <a:gd name="connsiteY13" fmla="*/ 72428 h 552262"/>
                    <a:gd name="connsiteX14" fmla="*/ 1122629 w 1521508"/>
                    <a:gd name="connsiteY14" fmla="*/ 81481 h 552262"/>
                    <a:gd name="connsiteX15" fmla="*/ 1195057 w 1521508"/>
                    <a:gd name="connsiteY15" fmla="*/ 108642 h 552262"/>
                    <a:gd name="connsiteX16" fmla="*/ 1276538 w 1521508"/>
                    <a:gd name="connsiteY16" fmla="*/ 162963 h 552262"/>
                    <a:gd name="connsiteX17" fmla="*/ 1303699 w 1521508"/>
                    <a:gd name="connsiteY17" fmla="*/ 181070 h 552262"/>
                    <a:gd name="connsiteX18" fmla="*/ 1339913 w 1521508"/>
                    <a:gd name="connsiteY18" fmla="*/ 199176 h 552262"/>
                    <a:gd name="connsiteX19" fmla="*/ 1367073 w 1521508"/>
                    <a:gd name="connsiteY19" fmla="*/ 226337 h 552262"/>
                    <a:gd name="connsiteX20" fmla="*/ 1394233 w 1521508"/>
                    <a:gd name="connsiteY20" fmla="*/ 244444 h 552262"/>
                    <a:gd name="connsiteX21" fmla="*/ 1403287 w 1521508"/>
                    <a:gd name="connsiteY21" fmla="*/ 271604 h 552262"/>
                    <a:gd name="connsiteX22" fmla="*/ 1421394 w 1521508"/>
                    <a:gd name="connsiteY22" fmla="*/ 298765 h 552262"/>
                    <a:gd name="connsiteX23" fmla="*/ 1457608 w 1521508"/>
                    <a:gd name="connsiteY23" fmla="*/ 362139 h 552262"/>
                    <a:gd name="connsiteX24" fmla="*/ 1484768 w 1521508"/>
                    <a:gd name="connsiteY24" fmla="*/ 452674 h 552262"/>
                    <a:gd name="connsiteX25" fmla="*/ 1493821 w 1521508"/>
                    <a:gd name="connsiteY25" fmla="*/ 479834 h 552262"/>
                    <a:gd name="connsiteX26" fmla="*/ 1520982 w 1521508"/>
                    <a:gd name="connsiteY26" fmla="*/ 534155 h 552262"/>
                    <a:gd name="connsiteX27" fmla="*/ 1520982 w 1521508"/>
                    <a:gd name="connsiteY27" fmla="*/ 552262 h 5522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</a:cxnLst>
                  <a:rect l="l" t="t" r="r" b="b"/>
                  <a:pathLst>
                    <a:path w="1521508" h="552262">
                      <a:moveTo>
                        <a:pt x="0" y="162963"/>
                      </a:moveTo>
                      <a:cubicBezTo>
                        <a:pt x="126168" y="188197"/>
                        <a:pt x="59865" y="183626"/>
                        <a:pt x="199176" y="172016"/>
                      </a:cubicBezTo>
                      <a:cubicBezTo>
                        <a:pt x="211247" y="165980"/>
                        <a:pt x="223817" y="160853"/>
                        <a:pt x="235390" y="153909"/>
                      </a:cubicBezTo>
                      <a:cubicBezTo>
                        <a:pt x="254051" y="142713"/>
                        <a:pt x="270247" y="127427"/>
                        <a:pt x="289711" y="117695"/>
                      </a:cubicBezTo>
                      <a:cubicBezTo>
                        <a:pt x="301782" y="111659"/>
                        <a:pt x="314480" y="106741"/>
                        <a:pt x="325924" y="99588"/>
                      </a:cubicBezTo>
                      <a:cubicBezTo>
                        <a:pt x="429469" y="34872"/>
                        <a:pt x="310067" y="97331"/>
                        <a:pt x="389299" y="63375"/>
                      </a:cubicBezTo>
                      <a:cubicBezTo>
                        <a:pt x="401704" y="58059"/>
                        <a:pt x="412279" y="47915"/>
                        <a:pt x="425513" y="45268"/>
                      </a:cubicBezTo>
                      <a:cubicBezTo>
                        <a:pt x="473229" y="35725"/>
                        <a:pt x="522134" y="33592"/>
                        <a:pt x="570368" y="27161"/>
                      </a:cubicBezTo>
                      <a:lnTo>
                        <a:pt x="697117" y="9054"/>
                      </a:lnTo>
                      <a:cubicBezTo>
                        <a:pt x="706170" y="6036"/>
                        <a:pt x="714734" y="0"/>
                        <a:pt x="724277" y="0"/>
                      </a:cubicBezTo>
                      <a:cubicBezTo>
                        <a:pt x="790738" y="0"/>
                        <a:pt x="857188" y="3957"/>
                        <a:pt x="923453" y="9054"/>
                      </a:cubicBezTo>
                      <a:cubicBezTo>
                        <a:pt x="935859" y="10008"/>
                        <a:pt x="947749" y="14532"/>
                        <a:pt x="959667" y="18107"/>
                      </a:cubicBezTo>
                      <a:cubicBezTo>
                        <a:pt x="1069900" y="51176"/>
                        <a:pt x="966717" y="24395"/>
                        <a:pt x="1050202" y="45268"/>
                      </a:cubicBezTo>
                      <a:cubicBezTo>
                        <a:pt x="1065291" y="54321"/>
                        <a:pt x="1079730" y="64559"/>
                        <a:pt x="1095469" y="72428"/>
                      </a:cubicBezTo>
                      <a:cubicBezTo>
                        <a:pt x="1104005" y="76696"/>
                        <a:pt x="1113694" y="78130"/>
                        <a:pt x="1122629" y="81481"/>
                      </a:cubicBezTo>
                      <a:cubicBezTo>
                        <a:pt x="1209262" y="113968"/>
                        <a:pt x="1133392" y="88086"/>
                        <a:pt x="1195057" y="108642"/>
                      </a:cubicBezTo>
                      <a:cubicBezTo>
                        <a:pt x="1255328" y="153844"/>
                        <a:pt x="1206694" y="119310"/>
                        <a:pt x="1276538" y="162963"/>
                      </a:cubicBezTo>
                      <a:cubicBezTo>
                        <a:pt x="1285765" y="168730"/>
                        <a:pt x="1294251" y="175672"/>
                        <a:pt x="1303699" y="181070"/>
                      </a:cubicBezTo>
                      <a:cubicBezTo>
                        <a:pt x="1315417" y="187766"/>
                        <a:pt x="1327842" y="193141"/>
                        <a:pt x="1339913" y="199176"/>
                      </a:cubicBezTo>
                      <a:cubicBezTo>
                        <a:pt x="1348966" y="208230"/>
                        <a:pt x="1357237" y="218140"/>
                        <a:pt x="1367073" y="226337"/>
                      </a:cubicBezTo>
                      <a:cubicBezTo>
                        <a:pt x="1375432" y="233303"/>
                        <a:pt x="1387436" y="235948"/>
                        <a:pt x="1394233" y="244444"/>
                      </a:cubicBezTo>
                      <a:cubicBezTo>
                        <a:pt x="1400195" y="251896"/>
                        <a:pt x="1399019" y="263068"/>
                        <a:pt x="1403287" y="271604"/>
                      </a:cubicBezTo>
                      <a:cubicBezTo>
                        <a:pt x="1408153" y="281336"/>
                        <a:pt x="1415995" y="289318"/>
                        <a:pt x="1421394" y="298765"/>
                      </a:cubicBezTo>
                      <a:cubicBezTo>
                        <a:pt x="1467341" y="379171"/>
                        <a:pt x="1413493" y="295965"/>
                        <a:pt x="1457608" y="362139"/>
                      </a:cubicBezTo>
                      <a:cubicBezTo>
                        <a:pt x="1471290" y="416872"/>
                        <a:pt x="1462725" y="386545"/>
                        <a:pt x="1484768" y="452674"/>
                      </a:cubicBezTo>
                      <a:cubicBezTo>
                        <a:pt x="1487786" y="461727"/>
                        <a:pt x="1488527" y="471894"/>
                        <a:pt x="1493821" y="479834"/>
                      </a:cubicBezTo>
                      <a:cubicBezTo>
                        <a:pt x="1509081" y="502724"/>
                        <a:pt x="1515627" y="507381"/>
                        <a:pt x="1520982" y="534155"/>
                      </a:cubicBezTo>
                      <a:cubicBezTo>
                        <a:pt x="1522166" y="540073"/>
                        <a:pt x="1520982" y="546226"/>
                        <a:pt x="1520982" y="552262"/>
                      </a:cubicBezTo>
                    </a:path>
                  </a:pathLst>
                </a:custGeom>
                <a:noFill/>
                <a:ln w="31750">
                  <a:headEnd type="oval"/>
                  <a:tailEnd type="triangle" w="lg" len="me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6" name="Group 5"/>
              <p:cNvGrpSpPr/>
              <p:nvPr/>
            </p:nvGrpSpPr>
            <p:grpSpPr>
              <a:xfrm>
                <a:off x="5210978" y="3106757"/>
                <a:ext cx="2237999" cy="1514484"/>
                <a:chOff x="5210978" y="3106757"/>
                <a:chExt cx="2237999" cy="1514484"/>
              </a:xfrm>
            </p:grpSpPr>
            <p:sp>
              <p:nvSpPr>
                <p:cNvPr id="71" name="Rectangle 70"/>
                <p:cNvSpPr/>
                <p:nvPr/>
              </p:nvSpPr>
              <p:spPr>
                <a:xfrm>
                  <a:off x="6368644" y="3545276"/>
                  <a:ext cx="1080333" cy="554986"/>
                </a:xfrm>
                <a:prstGeom prst="rect">
                  <a:avLst/>
                </a:prstGeom>
                <a:solidFill>
                  <a:schemeClr val="accent2">
                    <a:lumMod val="60000"/>
                    <a:lumOff val="40000"/>
                    <a:alpha val="28000"/>
                  </a:schemeClr>
                </a:solidFill>
                <a:ln w="25400" cmpd="sng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73" name="Rectangle 72"/>
                <p:cNvSpPr/>
                <p:nvPr/>
              </p:nvSpPr>
              <p:spPr>
                <a:xfrm>
                  <a:off x="6368644" y="4100261"/>
                  <a:ext cx="1080333" cy="492765"/>
                </a:xfrm>
                <a:prstGeom prst="rect">
                  <a:avLst/>
                </a:prstGeom>
                <a:solidFill>
                  <a:schemeClr val="accent2">
                    <a:lumMod val="60000"/>
                    <a:lumOff val="40000"/>
                    <a:alpha val="28000"/>
                  </a:schemeClr>
                </a:solidFill>
                <a:ln w="25400" cmpd="sng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05" name="TextBox 53"/>
                <p:cNvSpPr txBox="1"/>
                <p:nvPr/>
              </p:nvSpPr>
              <p:spPr>
                <a:xfrm>
                  <a:off x="6516993" y="3651915"/>
                  <a:ext cx="794773" cy="46262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600" b="1" i="1" kern="1200" dirty="0">
                      <a:solidFill>
                        <a:srgbClr val="0070C0"/>
                      </a:solidFill>
                      <a:effectLst/>
                      <a:latin typeface="Calibri" panose="020F0502020204030204" pitchFamily="34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-17.3</a:t>
                  </a:r>
                  <a:endParaRPr lang="en-US" sz="12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106" name="TextBox 43"/>
                <p:cNvSpPr txBox="1"/>
                <p:nvPr/>
              </p:nvSpPr>
              <p:spPr>
                <a:xfrm>
                  <a:off x="5833880" y="3603631"/>
                  <a:ext cx="674895" cy="46262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600" b="1" kern="1200" dirty="0">
                      <a:solidFill>
                        <a:srgbClr val="C00000"/>
                      </a:solidFill>
                      <a:effectLst/>
                      <a:latin typeface="Calibri" panose="020F0502020204030204" pitchFamily="34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data</a:t>
                  </a:r>
                  <a:endParaRPr lang="en-US" sz="1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107" name="TextBox 43"/>
                <p:cNvSpPr txBox="1"/>
                <p:nvPr/>
              </p:nvSpPr>
              <p:spPr>
                <a:xfrm>
                  <a:off x="5808468" y="4158617"/>
                  <a:ext cx="674895" cy="46262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600" b="1" kern="1200" dirty="0">
                      <a:solidFill>
                        <a:srgbClr val="C00000"/>
                      </a:solidFill>
                      <a:effectLst/>
                      <a:latin typeface="Calibri" panose="020F0502020204030204" pitchFamily="34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next</a:t>
                  </a:r>
                  <a:endParaRPr lang="en-US" sz="1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5" name="Freeform 4"/>
                <p:cNvSpPr/>
                <p:nvPr/>
              </p:nvSpPr>
              <p:spPr>
                <a:xfrm>
                  <a:off x="5210978" y="3106757"/>
                  <a:ext cx="1366092" cy="1288973"/>
                </a:xfrm>
                <a:custGeom>
                  <a:avLst/>
                  <a:gdLst>
                    <a:gd name="connsiteX0" fmla="*/ 0 w 1366092"/>
                    <a:gd name="connsiteY0" fmla="*/ 1266939 h 1288973"/>
                    <a:gd name="connsiteX1" fmla="*/ 55085 w 1366092"/>
                    <a:gd name="connsiteY1" fmla="*/ 1277956 h 1288973"/>
                    <a:gd name="connsiteX2" fmla="*/ 88135 w 1366092"/>
                    <a:gd name="connsiteY2" fmla="*/ 1288973 h 1288973"/>
                    <a:gd name="connsiteX3" fmla="*/ 220338 w 1366092"/>
                    <a:gd name="connsiteY3" fmla="*/ 1277956 h 1288973"/>
                    <a:gd name="connsiteX4" fmla="*/ 319489 w 1366092"/>
                    <a:gd name="connsiteY4" fmla="*/ 1233889 h 1288973"/>
                    <a:gd name="connsiteX5" fmla="*/ 341523 w 1366092"/>
                    <a:gd name="connsiteY5" fmla="*/ 1200838 h 1288973"/>
                    <a:gd name="connsiteX6" fmla="*/ 396608 w 1366092"/>
                    <a:gd name="connsiteY6" fmla="*/ 1145754 h 1288973"/>
                    <a:gd name="connsiteX7" fmla="*/ 407624 w 1366092"/>
                    <a:gd name="connsiteY7" fmla="*/ 1112703 h 1288973"/>
                    <a:gd name="connsiteX8" fmla="*/ 429658 w 1366092"/>
                    <a:gd name="connsiteY8" fmla="*/ 1068636 h 1288973"/>
                    <a:gd name="connsiteX9" fmla="*/ 440675 w 1366092"/>
                    <a:gd name="connsiteY9" fmla="*/ 1024568 h 1288973"/>
                    <a:gd name="connsiteX10" fmla="*/ 462709 w 1366092"/>
                    <a:gd name="connsiteY10" fmla="*/ 958467 h 1288973"/>
                    <a:gd name="connsiteX11" fmla="*/ 495759 w 1366092"/>
                    <a:gd name="connsiteY11" fmla="*/ 683045 h 1288973"/>
                    <a:gd name="connsiteX12" fmla="*/ 506776 w 1366092"/>
                    <a:gd name="connsiteY12" fmla="*/ 638978 h 1288973"/>
                    <a:gd name="connsiteX13" fmla="*/ 528810 w 1366092"/>
                    <a:gd name="connsiteY13" fmla="*/ 528809 h 1288973"/>
                    <a:gd name="connsiteX14" fmla="*/ 550844 w 1366092"/>
                    <a:gd name="connsiteY14" fmla="*/ 462708 h 1288973"/>
                    <a:gd name="connsiteX15" fmla="*/ 594911 w 1366092"/>
                    <a:gd name="connsiteY15" fmla="*/ 308472 h 1288973"/>
                    <a:gd name="connsiteX16" fmla="*/ 616945 w 1366092"/>
                    <a:gd name="connsiteY16" fmla="*/ 242371 h 1288973"/>
                    <a:gd name="connsiteX17" fmla="*/ 638979 w 1366092"/>
                    <a:gd name="connsiteY17" fmla="*/ 209320 h 1288973"/>
                    <a:gd name="connsiteX18" fmla="*/ 694063 w 1366092"/>
                    <a:gd name="connsiteY18" fmla="*/ 110168 h 1288973"/>
                    <a:gd name="connsiteX19" fmla="*/ 716097 w 1366092"/>
                    <a:gd name="connsiteY19" fmla="*/ 77118 h 1288973"/>
                    <a:gd name="connsiteX20" fmla="*/ 749147 w 1366092"/>
                    <a:gd name="connsiteY20" fmla="*/ 55084 h 1288973"/>
                    <a:gd name="connsiteX21" fmla="*/ 815249 w 1366092"/>
                    <a:gd name="connsiteY21" fmla="*/ 0 h 1288973"/>
                    <a:gd name="connsiteX22" fmla="*/ 991518 w 1366092"/>
                    <a:gd name="connsiteY22" fmla="*/ 11016 h 1288973"/>
                    <a:gd name="connsiteX23" fmla="*/ 1057620 w 1366092"/>
                    <a:gd name="connsiteY23" fmla="*/ 33050 h 1288973"/>
                    <a:gd name="connsiteX24" fmla="*/ 1156771 w 1366092"/>
                    <a:gd name="connsiteY24" fmla="*/ 88135 h 1288973"/>
                    <a:gd name="connsiteX25" fmla="*/ 1222873 w 1366092"/>
                    <a:gd name="connsiteY25" fmla="*/ 154236 h 1288973"/>
                    <a:gd name="connsiteX26" fmla="*/ 1277957 w 1366092"/>
                    <a:gd name="connsiteY26" fmla="*/ 209320 h 1288973"/>
                    <a:gd name="connsiteX27" fmla="*/ 1311008 w 1366092"/>
                    <a:gd name="connsiteY27" fmla="*/ 286438 h 1288973"/>
                    <a:gd name="connsiteX28" fmla="*/ 1333041 w 1366092"/>
                    <a:gd name="connsiteY28" fmla="*/ 352539 h 1288973"/>
                    <a:gd name="connsiteX29" fmla="*/ 1344058 w 1366092"/>
                    <a:gd name="connsiteY29" fmla="*/ 385590 h 1288973"/>
                    <a:gd name="connsiteX30" fmla="*/ 1355075 w 1366092"/>
                    <a:gd name="connsiteY30" fmla="*/ 418641 h 1288973"/>
                    <a:gd name="connsiteX31" fmla="*/ 1366092 w 1366092"/>
                    <a:gd name="connsiteY31" fmla="*/ 440674 h 128897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</a:cxnLst>
                  <a:rect l="l" t="t" r="r" b="b"/>
                  <a:pathLst>
                    <a:path w="1366092" h="1288973">
                      <a:moveTo>
                        <a:pt x="0" y="1266939"/>
                      </a:moveTo>
                      <a:cubicBezTo>
                        <a:pt x="18362" y="1270611"/>
                        <a:pt x="36919" y="1273414"/>
                        <a:pt x="55085" y="1277956"/>
                      </a:cubicBezTo>
                      <a:cubicBezTo>
                        <a:pt x="66351" y="1280773"/>
                        <a:pt x="76522" y="1288973"/>
                        <a:pt x="88135" y="1288973"/>
                      </a:cubicBezTo>
                      <a:cubicBezTo>
                        <a:pt x="132355" y="1288973"/>
                        <a:pt x="176270" y="1281628"/>
                        <a:pt x="220338" y="1277956"/>
                      </a:cubicBezTo>
                      <a:cubicBezTo>
                        <a:pt x="299000" y="1251736"/>
                        <a:pt x="267114" y="1268806"/>
                        <a:pt x="319489" y="1233889"/>
                      </a:cubicBezTo>
                      <a:cubicBezTo>
                        <a:pt x="326834" y="1222872"/>
                        <a:pt x="332160" y="1210201"/>
                        <a:pt x="341523" y="1200838"/>
                      </a:cubicBezTo>
                      <a:cubicBezTo>
                        <a:pt x="414972" y="1127389"/>
                        <a:pt x="337849" y="1233890"/>
                        <a:pt x="396608" y="1145754"/>
                      </a:cubicBezTo>
                      <a:cubicBezTo>
                        <a:pt x="400280" y="1134737"/>
                        <a:pt x="403050" y="1123377"/>
                        <a:pt x="407624" y="1112703"/>
                      </a:cubicBezTo>
                      <a:cubicBezTo>
                        <a:pt x="414093" y="1097608"/>
                        <a:pt x="423891" y="1084013"/>
                        <a:pt x="429658" y="1068636"/>
                      </a:cubicBezTo>
                      <a:cubicBezTo>
                        <a:pt x="434975" y="1054459"/>
                        <a:pt x="436324" y="1039071"/>
                        <a:pt x="440675" y="1024568"/>
                      </a:cubicBezTo>
                      <a:cubicBezTo>
                        <a:pt x="447349" y="1002322"/>
                        <a:pt x="462709" y="958467"/>
                        <a:pt x="462709" y="958467"/>
                      </a:cubicBezTo>
                      <a:cubicBezTo>
                        <a:pt x="468512" y="906239"/>
                        <a:pt x="490529" y="703963"/>
                        <a:pt x="495759" y="683045"/>
                      </a:cubicBezTo>
                      <a:cubicBezTo>
                        <a:pt x="499431" y="668356"/>
                        <a:pt x="503603" y="653783"/>
                        <a:pt x="506776" y="638978"/>
                      </a:cubicBezTo>
                      <a:cubicBezTo>
                        <a:pt x="514623" y="602359"/>
                        <a:pt x="516967" y="564337"/>
                        <a:pt x="528810" y="528809"/>
                      </a:cubicBezTo>
                      <a:cubicBezTo>
                        <a:pt x="536155" y="506775"/>
                        <a:pt x="545211" y="485240"/>
                        <a:pt x="550844" y="462708"/>
                      </a:cubicBezTo>
                      <a:cubicBezTo>
                        <a:pt x="578510" y="352038"/>
                        <a:pt x="563300" y="403303"/>
                        <a:pt x="594911" y="308472"/>
                      </a:cubicBezTo>
                      <a:cubicBezTo>
                        <a:pt x="594911" y="308471"/>
                        <a:pt x="616944" y="242372"/>
                        <a:pt x="616945" y="242371"/>
                      </a:cubicBezTo>
                      <a:lnTo>
                        <a:pt x="638979" y="209320"/>
                      </a:lnTo>
                      <a:cubicBezTo>
                        <a:pt x="658369" y="151148"/>
                        <a:pt x="643554" y="185931"/>
                        <a:pt x="694063" y="110168"/>
                      </a:cubicBezTo>
                      <a:cubicBezTo>
                        <a:pt x="701408" y="99151"/>
                        <a:pt x="705080" y="84463"/>
                        <a:pt x="716097" y="77118"/>
                      </a:cubicBezTo>
                      <a:cubicBezTo>
                        <a:pt x="727114" y="69773"/>
                        <a:pt x="738975" y="63560"/>
                        <a:pt x="749147" y="55084"/>
                      </a:cubicBezTo>
                      <a:cubicBezTo>
                        <a:pt x="833960" y="-15595"/>
                        <a:pt x="733202" y="54695"/>
                        <a:pt x="815249" y="0"/>
                      </a:cubicBezTo>
                      <a:cubicBezTo>
                        <a:pt x="874005" y="3672"/>
                        <a:pt x="933187" y="3062"/>
                        <a:pt x="991518" y="11016"/>
                      </a:cubicBezTo>
                      <a:cubicBezTo>
                        <a:pt x="1014531" y="14154"/>
                        <a:pt x="1057620" y="33050"/>
                        <a:pt x="1057620" y="33050"/>
                      </a:cubicBezTo>
                      <a:cubicBezTo>
                        <a:pt x="1133383" y="83560"/>
                        <a:pt x="1098599" y="68744"/>
                        <a:pt x="1156771" y="88135"/>
                      </a:cubicBezTo>
                      <a:cubicBezTo>
                        <a:pt x="1178805" y="110169"/>
                        <a:pt x="1205588" y="128309"/>
                        <a:pt x="1222873" y="154236"/>
                      </a:cubicBezTo>
                      <a:cubicBezTo>
                        <a:pt x="1252251" y="198303"/>
                        <a:pt x="1233889" y="179942"/>
                        <a:pt x="1277957" y="209320"/>
                      </a:cubicBezTo>
                      <a:cubicBezTo>
                        <a:pt x="1307102" y="325899"/>
                        <a:pt x="1267531" y="188615"/>
                        <a:pt x="1311008" y="286438"/>
                      </a:cubicBezTo>
                      <a:cubicBezTo>
                        <a:pt x="1320441" y="307662"/>
                        <a:pt x="1325697" y="330505"/>
                        <a:pt x="1333041" y="352539"/>
                      </a:cubicBezTo>
                      <a:lnTo>
                        <a:pt x="1344058" y="385590"/>
                      </a:lnTo>
                      <a:cubicBezTo>
                        <a:pt x="1347730" y="396607"/>
                        <a:pt x="1349881" y="408254"/>
                        <a:pt x="1355075" y="418641"/>
                      </a:cubicBezTo>
                      <a:lnTo>
                        <a:pt x="1366092" y="440674"/>
                      </a:lnTo>
                    </a:path>
                  </a:pathLst>
                </a:custGeom>
                <a:noFill/>
                <a:ln w="31750">
                  <a:headEnd type="oval"/>
                  <a:tailEnd type="triangle" w="lg" len="me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D205D1E4-2672-4708-B7AD-9838CAA28658}"/>
                </a:ext>
              </a:extLst>
            </p:cNvPr>
            <p:cNvCxnSpPr>
              <a:cxnSpLocks/>
            </p:cNvCxnSpPr>
            <p:nvPr/>
          </p:nvCxnSpPr>
          <p:spPr>
            <a:xfrm>
              <a:off x="7186547" y="4357693"/>
              <a:ext cx="782354" cy="0"/>
            </a:xfrm>
            <a:prstGeom prst="line">
              <a:avLst/>
            </a:prstGeom>
            <a:ln w="34925">
              <a:solidFill>
                <a:schemeClr val="accent1">
                  <a:lumMod val="75000"/>
                </a:schemeClr>
              </a:solidFill>
              <a:headEnd type="oval"/>
              <a:tailEnd type="diamond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4" name="TextBox 53"/>
          <p:cNvSpPr txBox="1"/>
          <p:nvPr/>
        </p:nvSpPr>
        <p:spPr>
          <a:xfrm>
            <a:off x="8307712" y="3218132"/>
            <a:ext cx="33342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err="1">
                <a:solidFill>
                  <a:srgbClr val="C00000"/>
                </a:solidFill>
              </a:rPr>
              <a:t>mySST.peek</a:t>
            </a:r>
            <a:r>
              <a:rPr lang="en-US" sz="2400" b="1" i="1" dirty="0">
                <a:solidFill>
                  <a:srgbClr val="C00000"/>
                </a:solidFill>
              </a:rPr>
              <a:t>() </a:t>
            </a:r>
            <a:r>
              <a:rPr lang="en-US" sz="2400" b="1" i="1" dirty="0">
                <a:solidFill>
                  <a:schemeClr val="accent1">
                    <a:lumMod val="50000"/>
                  </a:schemeClr>
                </a:solidFill>
              </a:rPr>
              <a:t>gives 12.0</a:t>
            </a:r>
            <a:r>
              <a:rPr lang="en-US" sz="2400" b="1" i="1" dirty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8606643" y="3883706"/>
            <a:ext cx="33342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err="1">
                <a:solidFill>
                  <a:srgbClr val="C00000"/>
                </a:solidFill>
              </a:rPr>
              <a:t>mySST.size</a:t>
            </a:r>
            <a:r>
              <a:rPr lang="en-US" sz="2400" b="1" i="1" dirty="0">
                <a:solidFill>
                  <a:srgbClr val="C00000"/>
                </a:solidFill>
              </a:rPr>
              <a:t>() </a:t>
            </a:r>
            <a:r>
              <a:rPr lang="en-US" sz="2400" b="1" i="1" dirty="0">
                <a:solidFill>
                  <a:schemeClr val="accent1">
                    <a:lumMod val="50000"/>
                  </a:schemeClr>
                </a:solidFill>
              </a:rPr>
              <a:t>gives 2</a:t>
            </a:r>
            <a:r>
              <a:rPr lang="en-US" sz="2400" b="1" i="1" dirty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8371663" y="4553193"/>
            <a:ext cx="33342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err="1">
                <a:solidFill>
                  <a:srgbClr val="C00000"/>
                </a:solidFill>
              </a:rPr>
              <a:t>mySST.limit</a:t>
            </a:r>
            <a:r>
              <a:rPr lang="en-US" sz="2400" b="1" i="1" dirty="0">
                <a:solidFill>
                  <a:srgbClr val="C00000"/>
                </a:solidFill>
              </a:rPr>
              <a:t>() </a:t>
            </a:r>
            <a:r>
              <a:rPr lang="en-US" sz="2400" b="1" i="1" dirty="0">
                <a:solidFill>
                  <a:schemeClr val="accent1">
                    <a:lumMod val="50000"/>
                  </a:schemeClr>
                </a:solidFill>
              </a:rPr>
              <a:t>gives 3</a:t>
            </a:r>
            <a:r>
              <a:rPr lang="en-US" sz="2400" b="1" i="1" dirty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6449428" y="1057827"/>
            <a:ext cx="43144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err="1">
                <a:solidFill>
                  <a:srgbClr val="C00000"/>
                </a:solidFill>
              </a:rPr>
              <a:t>mySST.isEmpty</a:t>
            </a:r>
            <a:r>
              <a:rPr lang="en-US" sz="2400" b="1" i="1" dirty="0">
                <a:solidFill>
                  <a:srgbClr val="C00000"/>
                </a:solidFill>
              </a:rPr>
              <a:t>() </a:t>
            </a:r>
            <a:r>
              <a:rPr lang="en-US" sz="2400" b="1" i="1" dirty="0">
                <a:solidFill>
                  <a:schemeClr val="accent1">
                    <a:lumMod val="50000"/>
                  </a:schemeClr>
                </a:solidFill>
              </a:rPr>
              <a:t>gives false</a:t>
            </a:r>
            <a:r>
              <a:rPr lang="en-US" sz="2400" b="1" i="1" dirty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6908810" y="1544734"/>
            <a:ext cx="43144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err="1">
                <a:solidFill>
                  <a:srgbClr val="C00000"/>
                </a:solidFill>
              </a:rPr>
              <a:t>mySST.isFull</a:t>
            </a:r>
            <a:r>
              <a:rPr lang="en-US" sz="2400" b="1" i="1" dirty="0">
                <a:solidFill>
                  <a:srgbClr val="C00000"/>
                </a:solidFill>
              </a:rPr>
              <a:t>() </a:t>
            </a:r>
            <a:r>
              <a:rPr lang="en-US" sz="2400" b="1" i="1" dirty="0">
                <a:solidFill>
                  <a:schemeClr val="accent1">
                    <a:lumMod val="50000"/>
                  </a:schemeClr>
                </a:solidFill>
              </a:rPr>
              <a:t>gives false</a:t>
            </a:r>
            <a:r>
              <a:rPr lang="en-US" sz="2400" b="1" i="1" dirty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7186547" y="2064225"/>
            <a:ext cx="42439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err="1">
                <a:solidFill>
                  <a:srgbClr val="C00000"/>
                </a:solidFill>
              </a:rPr>
              <a:t>mySST.contains</a:t>
            </a:r>
            <a:r>
              <a:rPr lang="en-US" sz="2400" b="1" i="1" dirty="0">
                <a:solidFill>
                  <a:srgbClr val="C00000"/>
                </a:solidFill>
              </a:rPr>
              <a:t>(27.7) </a:t>
            </a:r>
            <a:r>
              <a:rPr lang="en-US" sz="2400" b="1" i="1" dirty="0">
                <a:solidFill>
                  <a:schemeClr val="accent1">
                    <a:lumMod val="50000"/>
                  </a:schemeClr>
                </a:solidFill>
              </a:rPr>
              <a:t>gives false</a:t>
            </a:r>
            <a:r>
              <a:rPr lang="en-US" sz="2400" b="1" i="1" dirty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7577724" y="2613466"/>
            <a:ext cx="42611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err="1">
                <a:solidFill>
                  <a:srgbClr val="C00000"/>
                </a:solidFill>
              </a:rPr>
              <a:t>mySST.contains</a:t>
            </a:r>
            <a:r>
              <a:rPr lang="en-US" sz="2400" b="1" i="1" dirty="0">
                <a:solidFill>
                  <a:srgbClr val="C00000"/>
                </a:solidFill>
              </a:rPr>
              <a:t>(-17.3) </a:t>
            </a:r>
            <a:r>
              <a:rPr lang="en-US" sz="2400" b="1" i="1" dirty="0">
                <a:solidFill>
                  <a:schemeClr val="accent1">
                    <a:lumMod val="50000"/>
                  </a:schemeClr>
                </a:solidFill>
              </a:rPr>
              <a:t>gives true</a:t>
            </a:r>
            <a:r>
              <a:rPr lang="en-US" sz="2400" b="1" i="1" dirty="0">
                <a:solidFill>
                  <a:srgbClr val="C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85165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" grpId="0"/>
      <p:bldP spid="54" grpId="0"/>
      <p:bldP spid="55" grpId="0"/>
      <p:bldP spid="56" grpId="0"/>
      <p:bldP spid="57" grpId="0"/>
      <p:bldP spid="58" grpId="0"/>
      <p:bldP spid="59" grpId="0"/>
      <p:bldP spid="6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84521"/>
          </a:xfrm>
        </p:spPr>
        <p:txBody>
          <a:bodyPr/>
          <a:lstStyle/>
          <a:p>
            <a:pPr algn="r"/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Back to “pointers” in Java code</a:t>
            </a:r>
            <a:endParaRPr lang="en-US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394" y="1400140"/>
            <a:ext cx="10781834" cy="1409153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US" dirty="0">
                <a:latin typeface="Corbel" panose="020B0503020204020204" pitchFamily="34" charset="0"/>
              </a:rPr>
              <a:t>An arrow in box-arrow diagram, I call a </a:t>
            </a:r>
            <a:r>
              <a:rPr lang="en-US" dirty="0">
                <a:solidFill>
                  <a:srgbClr val="C00000"/>
                </a:solidFill>
                <a:latin typeface="Corbel" panose="020B0503020204020204" pitchFamily="34" charset="0"/>
              </a:rPr>
              <a:t>“pointer”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dirty="0">
                <a:latin typeface="Corbel" panose="020B0503020204020204" pitchFamily="34" charset="0"/>
              </a:rPr>
              <a:t>In Java this is a </a:t>
            </a:r>
            <a:r>
              <a:rPr lang="en-US" dirty="0">
                <a:solidFill>
                  <a:srgbClr val="C00000"/>
                </a:solidFill>
                <a:latin typeface="Corbel" panose="020B0503020204020204" pitchFamily="34" charset="0"/>
              </a:rPr>
              <a:t>reference to an object 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</a:rPr>
              <a:t>( </a:t>
            </a:r>
            <a:r>
              <a:rPr lang="en-US" i="1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</a:rPr>
              <a:t>or just an object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Corbel" panose="020B0503020204020204" pitchFamily="34" charset="0"/>
              </a:rPr>
              <a:t>)</a:t>
            </a:r>
          </a:p>
          <a:p>
            <a:pPr marL="0" indent="0">
              <a:spcBef>
                <a:spcPts val="1800"/>
              </a:spcBef>
              <a:buNone/>
            </a:pPr>
            <a:endParaRPr lang="en-US" sz="2400" dirty="0">
              <a:solidFill>
                <a:srgbClr val="C00000"/>
              </a:solidFill>
              <a:latin typeface="Corbel" panose="020B0503020204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92" name="Group 91"/>
          <p:cNvGrpSpPr/>
          <p:nvPr/>
        </p:nvGrpSpPr>
        <p:grpSpPr>
          <a:xfrm>
            <a:off x="5243142" y="3131130"/>
            <a:ext cx="6646103" cy="3275111"/>
            <a:chOff x="5106034" y="3452425"/>
            <a:chExt cx="6019925" cy="2772272"/>
          </a:xfrm>
        </p:grpSpPr>
        <p:grpSp>
          <p:nvGrpSpPr>
            <p:cNvPr id="44" name="Group 43"/>
            <p:cNvGrpSpPr/>
            <p:nvPr/>
          </p:nvGrpSpPr>
          <p:grpSpPr>
            <a:xfrm>
              <a:off x="5106034" y="3452425"/>
              <a:ext cx="5172430" cy="2772272"/>
              <a:chOff x="5562600" y="2647433"/>
              <a:chExt cx="5172430" cy="2772272"/>
            </a:xfrm>
          </p:grpSpPr>
          <p:grpSp>
            <p:nvGrpSpPr>
              <p:cNvPr id="45" name="Group 44"/>
              <p:cNvGrpSpPr/>
              <p:nvPr/>
            </p:nvGrpSpPr>
            <p:grpSpPr>
              <a:xfrm>
                <a:off x="5562600" y="2647433"/>
                <a:ext cx="5172430" cy="2772272"/>
                <a:chOff x="5257800" y="1436699"/>
                <a:chExt cx="5172430" cy="2319519"/>
              </a:xfrm>
            </p:grpSpPr>
            <p:grpSp>
              <p:nvGrpSpPr>
                <p:cNvPr id="59" name="Group 58"/>
                <p:cNvGrpSpPr/>
                <p:nvPr/>
              </p:nvGrpSpPr>
              <p:grpSpPr>
                <a:xfrm>
                  <a:off x="6062317" y="1920245"/>
                  <a:ext cx="1776205" cy="1373195"/>
                  <a:chOff x="3668343" y="1949046"/>
                  <a:chExt cx="1776205" cy="1373195"/>
                </a:xfrm>
              </p:grpSpPr>
              <p:sp>
                <p:nvSpPr>
                  <p:cNvPr id="77" name="Rectangle 76"/>
                  <p:cNvSpPr/>
                  <p:nvPr/>
                </p:nvSpPr>
                <p:spPr>
                  <a:xfrm>
                    <a:off x="4183664" y="1949046"/>
                    <a:ext cx="1260884" cy="451197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  <a:alpha val="28000"/>
                    </a:schemeClr>
                  </a:solidFill>
                  <a:ln w="25400" cmpd="sng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8" name="Rectangle 77"/>
                  <p:cNvSpPr/>
                  <p:nvPr/>
                </p:nvSpPr>
                <p:spPr>
                  <a:xfrm>
                    <a:off x="4183664" y="2413130"/>
                    <a:ext cx="1260884" cy="451197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  <a:alpha val="28000"/>
                    </a:schemeClr>
                  </a:solidFill>
                  <a:ln w="25400" cmpd="sng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9" name="Rectangle 78"/>
                  <p:cNvSpPr/>
                  <p:nvPr/>
                </p:nvSpPr>
                <p:spPr>
                  <a:xfrm>
                    <a:off x="4183664" y="2871044"/>
                    <a:ext cx="1260884" cy="451197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  <a:alpha val="28000"/>
                    </a:schemeClr>
                  </a:solidFill>
                  <a:ln w="25400" cmpd="sng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80" name="TextBox 53"/>
                  <p:cNvSpPr txBox="1"/>
                  <p:nvPr/>
                </p:nvSpPr>
                <p:spPr>
                  <a:xfrm>
                    <a:off x="4451072" y="2040625"/>
                    <a:ext cx="719891" cy="327643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i="1" kern="1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12.5</a:t>
                    </a:r>
                    <a:endParaRPr lang="en-US" sz="1200" b="1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81" name="TextBox 43"/>
                  <p:cNvSpPr txBox="1"/>
                  <p:nvPr/>
                </p:nvSpPr>
                <p:spPr>
                  <a:xfrm>
                    <a:off x="3668343" y="2057451"/>
                    <a:ext cx="611308" cy="327643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kern="1200" dirty="0" err="1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val</a:t>
                    </a:r>
                    <a:endParaRPr lang="en-US" sz="1200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82" name="TextBox 43"/>
                  <p:cNvSpPr txBox="1"/>
                  <p:nvPr/>
                </p:nvSpPr>
                <p:spPr>
                  <a:xfrm>
                    <a:off x="3702025" y="2476635"/>
                    <a:ext cx="611308" cy="327643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kern="1200" dirty="0" err="1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nx</a:t>
                    </a:r>
                    <a:endParaRPr lang="en-US" sz="1200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83" name="TextBox 43"/>
                  <p:cNvSpPr txBox="1"/>
                  <p:nvPr/>
                </p:nvSpPr>
                <p:spPr>
                  <a:xfrm>
                    <a:off x="3717978" y="2895818"/>
                    <a:ext cx="611308" cy="327643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kern="1200" dirty="0" err="1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pv</a:t>
                    </a:r>
                    <a:endParaRPr lang="en-US" sz="1200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</p:grpSp>
            <p:sp>
              <p:nvSpPr>
                <p:cNvPr id="63" name="Freeform 62"/>
                <p:cNvSpPr/>
                <p:nvPr/>
              </p:nvSpPr>
              <p:spPr>
                <a:xfrm>
                  <a:off x="5257800" y="3111500"/>
                  <a:ext cx="1676400" cy="644718"/>
                </a:xfrm>
                <a:custGeom>
                  <a:avLst/>
                  <a:gdLst>
                    <a:gd name="connsiteX0" fmla="*/ 1676400 w 1676400"/>
                    <a:gd name="connsiteY0" fmla="*/ 0 h 711200"/>
                    <a:gd name="connsiteX1" fmla="*/ 1612900 w 1676400"/>
                    <a:gd name="connsiteY1" fmla="*/ 12700 h 711200"/>
                    <a:gd name="connsiteX2" fmla="*/ 1536700 w 1676400"/>
                    <a:gd name="connsiteY2" fmla="*/ 38100 h 711200"/>
                    <a:gd name="connsiteX3" fmla="*/ 1511300 w 1676400"/>
                    <a:gd name="connsiteY3" fmla="*/ 76200 h 711200"/>
                    <a:gd name="connsiteX4" fmla="*/ 1473200 w 1676400"/>
                    <a:gd name="connsiteY4" fmla="*/ 88900 h 711200"/>
                    <a:gd name="connsiteX5" fmla="*/ 1447800 w 1676400"/>
                    <a:gd name="connsiteY5" fmla="*/ 165100 h 711200"/>
                    <a:gd name="connsiteX6" fmla="*/ 1435100 w 1676400"/>
                    <a:gd name="connsiteY6" fmla="*/ 203200 h 711200"/>
                    <a:gd name="connsiteX7" fmla="*/ 1422400 w 1676400"/>
                    <a:gd name="connsiteY7" fmla="*/ 241300 h 711200"/>
                    <a:gd name="connsiteX8" fmla="*/ 1409700 w 1676400"/>
                    <a:gd name="connsiteY8" fmla="*/ 317500 h 711200"/>
                    <a:gd name="connsiteX9" fmla="*/ 1371600 w 1676400"/>
                    <a:gd name="connsiteY9" fmla="*/ 406400 h 711200"/>
                    <a:gd name="connsiteX10" fmla="*/ 1320800 w 1676400"/>
                    <a:gd name="connsiteY10" fmla="*/ 533400 h 711200"/>
                    <a:gd name="connsiteX11" fmla="*/ 1282700 w 1676400"/>
                    <a:gd name="connsiteY11" fmla="*/ 558800 h 711200"/>
                    <a:gd name="connsiteX12" fmla="*/ 1244600 w 1676400"/>
                    <a:gd name="connsiteY12" fmla="*/ 596900 h 711200"/>
                    <a:gd name="connsiteX13" fmla="*/ 1219200 w 1676400"/>
                    <a:gd name="connsiteY13" fmla="*/ 635000 h 711200"/>
                    <a:gd name="connsiteX14" fmla="*/ 1181100 w 1676400"/>
                    <a:gd name="connsiteY14" fmla="*/ 647700 h 711200"/>
                    <a:gd name="connsiteX15" fmla="*/ 1143000 w 1676400"/>
                    <a:gd name="connsiteY15" fmla="*/ 673100 h 711200"/>
                    <a:gd name="connsiteX16" fmla="*/ 1054100 w 1676400"/>
                    <a:gd name="connsiteY16" fmla="*/ 698500 h 711200"/>
                    <a:gd name="connsiteX17" fmla="*/ 1016000 w 1676400"/>
                    <a:gd name="connsiteY17" fmla="*/ 711200 h 711200"/>
                    <a:gd name="connsiteX18" fmla="*/ 736600 w 1676400"/>
                    <a:gd name="connsiteY18" fmla="*/ 698500 h 711200"/>
                    <a:gd name="connsiteX19" fmla="*/ 647700 w 1676400"/>
                    <a:gd name="connsiteY19" fmla="*/ 685800 h 711200"/>
                    <a:gd name="connsiteX20" fmla="*/ 533400 w 1676400"/>
                    <a:gd name="connsiteY20" fmla="*/ 673100 h 711200"/>
                    <a:gd name="connsiteX21" fmla="*/ 431800 w 1676400"/>
                    <a:gd name="connsiteY21" fmla="*/ 647700 h 711200"/>
                    <a:gd name="connsiteX22" fmla="*/ 355600 w 1676400"/>
                    <a:gd name="connsiteY22" fmla="*/ 622300 h 711200"/>
                    <a:gd name="connsiteX23" fmla="*/ 317500 w 1676400"/>
                    <a:gd name="connsiteY23" fmla="*/ 609600 h 711200"/>
                    <a:gd name="connsiteX24" fmla="*/ 279400 w 1676400"/>
                    <a:gd name="connsiteY24" fmla="*/ 584200 h 711200"/>
                    <a:gd name="connsiteX25" fmla="*/ 241300 w 1676400"/>
                    <a:gd name="connsiteY25" fmla="*/ 571500 h 711200"/>
                    <a:gd name="connsiteX26" fmla="*/ 165100 w 1676400"/>
                    <a:gd name="connsiteY26" fmla="*/ 508000 h 711200"/>
                    <a:gd name="connsiteX27" fmla="*/ 139700 w 1676400"/>
                    <a:gd name="connsiteY27" fmla="*/ 469900 h 711200"/>
                    <a:gd name="connsiteX28" fmla="*/ 101600 w 1676400"/>
                    <a:gd name="connsiteY28" fmla="*/ 444500 h 711200"/>
                    <a:gd name="connsiteX29" fmla="*/ 38100 w 1676400"/>
                    <a:gd name="connsiteY29" fmla="*/ 368300 h 711200"/>
                    <a:gd name="connsiteX30" fmla="*/ 12700 w 1676400"/>
                    <a:gd name="connsiteY30" fmla="*/ 330200 h 711200"/>
                    <a:gd name="connsiteX31" fmla="*/ 0 w 1676400"/>
                    <a:gd name="connsiteY31" fmla="*/ 292100 h 711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</a:cxnLst>
                  <a:rect l="l" t="t" r="r" b="b"/>
                  <a:pathLst>
                    <a:path w="1676400" h="711200">
                      <a:moveTo>
                        <a:pt x="1676400" y="0"/>
                      </a:moveTo>
                      <a:cubicBezTo>
                        <a:pt x="1655233" y="4233"/>
                        <a:pt x="1633725" y="7020"/>
                        <a:pt x="1612900" y="12700"/>
                      </a:cubicBezTo>
                      <a:cubicBezTo>
                        <a:pt x="1587069" y="19745"/>
                        <a:pt x="1536700" y="38100"/>
                        <a:pt x="1536700" y="38100"/>
                      </a:cubicBezTo>
                      <a:cubicBezTo>
                        <a:pt x="1528233" y="50800"/>
                        <a:pt x="1523219" y="66665"/>
                        <a:pt x="1511300" y="76200"/>
                      </a:cubicBezTo>
                      <a:cubicBezTo>
                        <a:pt x="1500847" y="84563"/>
                        <a:pt x="1480981" y="78007"/>
                        <a:pt x="1473200" y="88900"/>
                      </a:cubicBezTo>
                      <a:cubicBezTo>
                        <a:pt x="1457638" y="110687"/>
                        <a:pt x="1456267" y="139700"/>
                        <a:pt x="1447800" y="165100"/>
                      </a:cubicBezTo>
                      <a:lnTo>
                        <a:pt x="1435100" y="203200"/>
                      </a:lnTo>
                      <a:cubicBezTo>
                        <a:pt x="1430867" y="215900"/>
                        <a:pt x="1424601" y="228095"/>
                        <a:pt x="1422400" y="241300"/>
                      </a:cubicBezTo>
                      <a:cubicBezTo>
                        <a:pt x="1418167" y="266700"/>
                        <a:pt x="1415286" y="292363"/>
                        <a:pt x="1409700" y="317500"/>
                      </a:cubicBezTo>
                      <a:cubicBezTo>
                        <a:pt x="1399480" y="363491"/>
                        <a:pt x="1391013" y="357867"/>
                        <a:pt x="1371600" y="406400"/>
                      </a:cubicBezTo>
                      <a:cubicBezTo>
                        <a:pt x="1360667" y="433732"/>
                        <a:pt x="1343711" y="505907"/>
                        <a:pt x="1320800" y="533400"/>
                      </a:cubicBezTo>
                      <a:cubicBezTo>
                        <a:pt x="1311029" y="545126"/>
                        <a:pt x="1294426" y="549029"/>
                        <a:pt x="1282700" y="558800"/>
                      </a:cubicBezTo>
                      <a:cubicBezTo>
                        <a:pt x="1268902" y="570298"/>
                        <a:pt x="1256098" y="583102"/>
                        <a:pt x="1244600" y="596900"/>
                      </a:cubicBezTo>
                      <a:cubicBezTo>
                        <a:pt x="1234829" y="608626"/>
                        <a:pt x="1231119" y="625465"/>
                        <a:pt x="1219200" y="635000"/>
                      </a:cubicBezTo>
                      <a:cubicBezTo>
                        <a:pt x="1208747" y="643363"/>
                        <a:pt x="1193074" y="641713"/>
                        <a:pt x="1181100" y="647700"/>
                      </a:cubicBezTo>
                      <a:cubicBezTo>
                        <a:pt x="1167448" y="654526"/>
                        <a:pt x="1156652" y="666274"/>
                        <a:pt x="1143000" y="673100"/>
                      </a:cubicBezTo>
                      <a:cubicBezTo>
                        <a:pt x="1122700" y="683250"/>
                        <a:pt x="1073089" y="693075"/>
                        <a:pt x="1054100" y="698500"/>
                      </a:cubicBezTo>
                      <a:cubicBezTo>
                        <a:pt x="1041228" y="702178"/>
                        <a:pt x="1028700" y="706967"/>
                        <a:pt x="1016000" y="711200"/>
                      </a:cubicBezTo>
                      <a:cubicBezTo>
                        <a:pt x="922867" y="706967"/>
                        <a:pt x="829609" y="704914"/>
                        <a:pt x="736600" y="698500"/>
                      </a:cubicBezTo>
                      <a:cubicBezTo>
                        <a:pt x="706737" y="696440"/>
                        <a:pt x="677403" y="689513"/>
                        <a:pt x="647700" y="685800"/>
                      </a:cubicBezTo>
                      <a:cubicBezTo>
                        <a:pt x="609662" y="681045"/>
                        <a:pt x="571500" y="677333"/>
                        <a:pt x="533400" y="673100"/>
                      </a:cubicBezTo>
                      <a:cubicBezTo>
                        <a:pt x="417795" y="634565"/>
                        <a:pt x="600379" y="693676"/>
                        <a:pt x="431800" y="647700"/>
                      </a:cubicBezTo>
                      <a:cubicBezTo>
                        <a:pt x="405969" y="640655"/>
                        <a:pt x="381000" y="630767"/>
                        <a:pt x="355600" y="622300"/>
                      </a:cubicBezTo>
                      <a:cubicBezTo>
                        <a:pt x="342900" y="618067"/>
                        <a:pt x="328639" y="617026"/>
                        <a:pt x="317500" y="609600"/>
                      </a:cubicBezTo>
                      <a:cubicBezTo>
                        <a:pt x="304800" y="601133"/>
                        <a:pt x="293052" y="591026"/>
                        <a:pt x="279400" y="584200"/>
                      </a:cubicBezTo>
                      <a:cubicBezTo>
                        <a:pt x="267426" y="578213"/>
                        <a:pt x="253274" y="577487"/>
                        <a:pt x="241300" y="571500"/>
                      </a:cubicBezTo>
                      <a:cubicBezTo>
                        <a:pt x="212757" y="557229"/>
                        <a:pt x="185162" y="532075"/>
                        <a:pt x="165100" y="508000"/>
                      </a:cubicBezTo>
                      <a:cubicBezTo>
                        <a:pt x="155329" y="496274"/>
                        <a:pt x="150493" y="480693"/>
                        <a:pt x="139700" y="469900"/>
                      </a:cubicBezTo>
                      <a:cubicBezTo>
                        <a:pt x="128907" y="459107"/>
                        <a:pt x="114300" y="452967"/>
                        <a:pt x="101600" y="444500"/>
                      </a:cubicBezTo>
                      <a:cubicBezTo>
                        <a:pt x="38537" y="349905"/>
                        <a:pt x="119588" y="466086"/>
                        <a:pt x="38100" y="368300"/>
                      </a:cubicBezTo>
                      <a:cubicBezTo>
                        <a:pt x="28329" y="356574"/>
                        <a:pt x="19526" y="343852"/>
                        <a:pt x="12700" y="330200"/>
                      </a:cubicBezTo>
                      <a:cubicBezTo>
                        <a:pt x="6713" y="318226"/>
                        <a:pt x="0" y="292100"/>
                        <a:pt x="0" y="292100"/>
                      </a:cubicBezTo>
                    </a:path>
                  </a:pathLst>
                </a:custGeom>
                <a:noFill/>
                <a:ln w="38100">
                  <a:headEnd type="oval"/>
                  <a:tailEnd type="triangle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65" name="Group 64"/>
                <p:cNvGrpSpPr/>
                <p:nvPr/>
              </p:nvGrpSpPr>
              <p:grpSpPr>
                <a:xfrm>
                  <a:off x="8650943" y="1920245"/>
                  <a:ext cx="1779287" cy="1373195"/>
                  <a:chOff x="3665261" y="1949046"/>
                  <a:chExt cx="1779287" cy="1373195"/>
                </a:xfrm>
              </p:grpSpPr>
              <p:sp>
                <p:nvSpPr>
                  <p:cNvPr id="70" name="Rectangle 69"/>
                  <p:cNvSpPr/>
                  <p:nvPr/>
                </p:nvSpPr>
                <p:spPr>
                  <a:xfrm>
                    <a:off x="4183664" y="1949046"/>
                    <a:ext cx="1260884" cy="451197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  <a:alpha val="28000"/>
                    </a:schemeClr>
                  </a:solidFill>
                  <a:ln w="25400" cmpd="sng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1" name="Rectangle 70"/>
                  <p:cNvSpPr/>
                  <p:nvPr/>
                </p:nvSpPr>
                <p:spPr>
                  <a:xfrm>
                    <a:off x="4183664" y="2413130"/>
                    <a:ext cx="1260884" cy="451197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  <a:alpha val="28000"/>
                    </a:schemeClr>
                  </a:solidFill>
                  <a:ln w="25400" cmpd="sng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2" name="Rectangle 71"/>
                  <p:cNvSpPr/>
                  <p:nvPr/>
                </p:nvSpPr>
                <p:spPr>
                  <a:xfrm>
                    <a:off x="4183664" y="2871044"/>
                    <a:ext cx="1260884" cy="451197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  <a:alpha val="28000"/>
                    </a:schemeClr>
                  </a:solidFill>
                  <a:ln w="25400" cmpd="sng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3" name="TextBox 53"/>
                  <p:cNvSpPr txBox="1"/>
                  <p:nvPr/>
                </p:nvSpPr>
                <p:spPr>
                  <a:xfrm>
                    <a:off x="4454161" y="2052118"/>
                    <a:ext cx="719891" cy="327643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i="1" dirty="0">
                        <a:solidFill>
                          <a:srgbClr val="0070C0"/>
                        </a:solidFill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23</a:t>
                    </a:r>
                    <a:r>
                      <a:rPr lang="en-US" sz="1600" b="1" i="1" kern="1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.74</a:t>
                    </a:r>
                    <a:endParaRPr lang="en-US" sz="1200" b="1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74" name="TextBox 73"/>
                  <p:cNvSpPr txBox="1"/>
                  <p:nvPr/>
                </p:nvSpPr>
                <p:spPr>
                  <a:xfrm>
                    <a:off x="3665261" y="2029314"/>
                    <a:ext cx="611308" cy="327643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dirty="0" err="1">
                        <a:solidFill>
                          <a:srgbClr val="C00000"/>
                        </a:solidFill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val</a:t>
                    </a:r>
                    <a:endParaRPr lang="en-US" sz="1200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75" name="TextBox 43"/>
                  <p:cNvSpPr txBox="1"/>
                  <p:nvPr/>
                </p:nvSpPr>
                <p:spPr>
                  <a:xfrm>
                    <a:off x="3732878" y="2477836"/>
                    <a:ext cx="611308" cy="327643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kern="1200" dirty="0" err="1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nx</a:t>
                    </a:r>
                    <a:endParaRPr lang="en-US" sz="1200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76" name="TextBox 43"/>
                  <p:cNvSpPr txBox="1"/>
                  <p:nvPr/>
                </p:nvSpPr>
                <p:spPr>
                  <a:xfrm>
                    <a:off x="3732877" y="2901497"/>
                    <a:ext cx="611308" cy="327643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kern="1200" dirty="0" err="1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pv</a:t>
                    </a:r>
                    <a:endParaRPr lang="en-US" sz="1200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</p:grpSp>
            <p:sp>
              <p:nvSpPr>
                <p:cNvPr id="66" name="Freeform 65"/>
                <p:cNvSpPr/>
                <p:nvPr/>
              </p:nvSpPr>
              <p:spPr>
                <a:xfrm>
                  <a:off x="7696200" y="3050706"/>
                  <a:ext cx="1828800" cy="644718"/>
                </a:xfrm>
                <a:custGeom>
                  <a:avLst/>
                  <a:gdLst>
                    <a:gd name="connsiteX0" fmla="*/ 1676400 w 1676400"/>
                    <a:gd name="connsiteY0" fmla="*/ 0 h 711200"/>
                    <a:gd name="connsiteX1" fmla="*/ 1612900 w 1676400"/>
                    <a:gd name="connsiteY1" fmla="*/ 12700 h 711200"/>
                    <a:gd name="connsiteX2" fmla="*/ 1536700 w 1676400"/>
                    <a:gd name="connsiteY2" fmla="*/ 38100 h 711200"/>
                    <a:gd name="connsiteX3" fmla="*/ 1511300 w 1676400"/>
                    <a:gd name="connsiteY3" fmla="*/ 76200 h 711200"/>
                    <a:gd name="connsiteX4" fmla="*/ 1473200 w 1676400"/>
                    <a:gd name="connsiteY4" fmla="*/ 88900 h 711200"/>
                    <a:gd name="connsiteX5" fmla="*/ 1447800 w 1676400"/>
                    <a:gd name="connsiteY5" fmla="*/ 165100 h 711200"/>
                    <a:gd name="connsiteX6" fmla="*/ 1435100 w 1676400"/>
                    <a:gd name="connsiteY6" fmla="*/ 203200 h 711200"/>
                    <a:gd name="connsiteX7" fmla="*/ 1422400 w 1676400"/>
                    <a:gd name="connsiteY7" fmla="*/ 241300 h 711200"/>
                    <a:gd name="connsiteX8" fmla="*/ 1409700 w 1676400"/>
                    <a:gd name="connsiteY8" fmla="*/ 317500 h 711200"/>
                    <a:gd name="connsiteX9" fmla="*/ 1371600 w 1676400"/>
                    <a:gd name="connsiteY9" fmla="*/ 406400 h 711200"/>
                    <a:gd name="connsiteX10" fmla="*/ 1320800 w 1676400"/>
                    <a:gd name="connsiteY10" fmla="*/ 533400 h 711200"/>
                    <a:gd name="connsiteX11" fmla="*/ 1282700 w 1676400"/>
                    <a:gd name="connsiteY11" fmla="*/ 558800 h 711200"/>
                    <a:gd name="connsiteX12" fmla="*/ 1244600 w 1676400"/>
                    <a:gd name="connsiteY12" fmla="*/ 596900 h 711200"/>
                    <a:gd name="connsiteX13" fmla="*/ 1219200 w 1676400"/>
                    <a:gd name="connsiteY13" fmla="*/ 635000 h 711200"/>
                    <a:gd name="connsiteX14" fmla="*/ 1181100 w 1676400"/>
                    <a:gd name="connsiteY14" fmla="*/ 647700 h 711200"/>
                    <a:gd name="connsiteX15" fmla="*/ 1143000 w 1676400"/>
                    <a:gd name="connsiteY15" fmla="*/ 673100 h 711200"/>
                    <a:gd name="connsiteX16" fmla="*/ 1054100 w 1676400"/>
                    <a:gd name="connsiteY16" fmla="*/ 698500 h 711200"/>
                    <a:gd name="connsiteX17" fmla="*/ 1016000 w 1676400"/>
                    <a:gd name="connsiteY17" fmla="*/ 711200 h 711200"/>
                    <a:gd name="connsiteX18" fmla="*/ 736600 w 1676400"/>
                    <a:gd name="connsiteY18" fmla="*/ 698500 h 711200"/>
                    <a:gd name="connsiteX19" fmla="*/ 647700 w 1676400"/>
                    <a:gd name="connsiteY19" fmla="*/ 685800 h 711200"/>
                    <a:gd name="connsiteX20" fmla="*/ 533400 w 1676400"/>
                    <a:gd name="connsiteY20" fmla="*/ 673100 h 711200"/>
                    <a:gd name="connsiteX21" fmla="*/ 431800 w 1676400"/>
                    <a:gd name="connsiteY21" fmla="*/ 647700 h 711200"/>
                    <a:gd name="connsiteX22" fmla="*/ 355600 w 1676400"/>
                    <a:gd name="connsiteY22" fmla="*/ 622300 h 711200"/>
                    <a:gd name="connsiteX23" fmla="*/ 317500 w 1676400"/>
                    <a:gd name="connsiteY23" fmla="*/ 609600 h 711200"/>
                    <a:gd name="connsiteX24" fmla="*/ 279400 w 1676400"/>
                    <a:gd name="connsiteY24" fmla="*/ 584200 h 711200"/>
                    <a:gd name="connsiteX25" fmla="*/ 241300 w 1676400"/>
                    <a:gd name="connsiteY25" fmla="*/ 571500 h 711200"/>
                    <a:gd name="connsiteX26" fmla="*/ 165100 w 1676400"/>
                    <a:gd name="connsiteY26" fmla="*/ 508000 h 711200"/>
                    <a:gd name="connsiteX27" fmla="*/ 139700 w 1676400"/>
                    <a:gd name="connsiteY27" fmla="*/ 469900 h 711200"/>
                    <a:gd name="connsiteX28" fmla="*/ 101600 w 1676400"/>
                    <a:gd name="connsiteY28" fmla="*/ 444500 h 711200"/>
                    <a:gd name="connsiteX29" fmla="*/ 38100 w 1676400"/>
                    <a:gd name="connsiteY29" fmla="*/ 368300 h 711200"/>
                    <a:gd name="connsiteX30" fmla="*/ 12700 w 1676400"/>
                    <a:gd name="connsiteY30" fmla="*/ 330200 h 711200"/>
                    <a:gd name="connsiteX31" fmla="*/ 0 w 1676400"/>
                    <a:gd name="connsiteY31" fmla="*/ 292100 h 711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</a:cxnLst>
                  <a:rect l="l" t="t" r="r" b="b"/>
                  <a:pathLst>
                    <a:path w="1676400" h="711200">
                      <a:moveTo>
                        <a:pt x="1676400" y="0"/>
                      </a:moveTo>
                      <a:cubicBezTo>
                        <a:pt x="1655233" y="4233"/>
                        <a:pt x="1633725" y="7020"/>
                        <a:pt x="1612900" y="12700"/>
                      </a:cubicBezTo>
                      <a:cubicBezTo>
                        <a:pt x="1587069" y="19745"/>
                        <a:pt x="1536700" y="38100"/>
                        <a:pt x="1536700" y="38100"/>
                      </a:cubicBezTo>
                      <a:cubicBezTo>
                        <a:pt x="1528233" y="50800"/>
                        <a:pt x="1523219" y="66665"/>
                        <a:pt x="1511300" y="76200"/>
                      </a:cubicBezTo>
                      <a:cubicBezTo>
                        <a:pt x="1500847" y="84563"/>
                        <a:pt x="1480981" y="78007"/>
                        <a:pt x="1473200" y="88900"/>
                      </a:cubicBezTo>
                      <a:cubicBezTo>
                        <a:pt x="1457638" y="110687"/>
                        <a:pt x="1456267" y="139700"/>
                        <a:pt x="1447800" y="165100"/>
                      </a:cubicBezTo>
                      <a:lnTo>
                        <a:pt x="1435100" y="203200"/>
                      </a:lnTo>
                      <a:cubicBezTo>
                        <a:pt x="1430867" y="215900"/>
                        <a:pt x="1424601" y="228095"/>
                        <a:pt x="1422400" y="241300"/>
                      </a:cubicBezTo>
                      <a:cubicBezTo>
                        <a:pt x="1418167" y="266700"/>
                        <a:pt x="1415286" y="292363"/>
                        <a:pt x="1409700" y="317500"/>
                      </a:cubicBezTo>
                      <a:cubicBezTo>
                        <a:pt x="1399480" y="363491"/>
                        <a:pt x="1391013" y="357867"/>
                        <a:pt x="1371600" y="406400"/>
                      </a:cubicBezTo>
                      <a:cubicBezTo>
                        <a:pt x="1360667" y="433732"/>
                        <a:pt x="1343711" y="505907"/>
                        <a:pt x="1320800" y="533400"/>
                      </a:cubicBezTo>
                      <a:cubicBezTo>
                        <a:pt x="1311029" y="545126"/>
                        <a:pt x="1294426" y="549029"/>
                        <a:pt x="1282700" y="558800"/>
                      </a:cubicBezTo>
                      <a:cubicBezTo>
                        <a:pt x="1268902" y="570298"/>
                        <a:pt x="1256098" y="583102"/>
                        <a:pt x="1244600" y="596900"/>
                      </a:cubicBezTo>
                      <a:cubicBezTo>
                        <a:pt x="1234829" y="608626"/>
                        <a:pt x="1231119" y="625465"/>
                        <a:pt x="1219200" y="635000"/>
                      </a:cubicBezTo>
                      <a:cubicBezTo>
                        <a:pt x="1208747" y="643363"/>
                        <a:pt x="1193074" y="641713"/>
                        <a:pt x="1181100" y="647700"/>
                      </a:cubicBezTo>
                      <a:cubicBezTo>
                        <a:pt x="1167448" y="654526"/>
                        <a:pt x="1156652" y="666274"/>
                        <a:pt x="1143000" y="673100"/>
                      </a:cubicBezTo>
                      <a:cubicBezTo>
                        <a:pt x="1122700" y="683250"/>
                        <a:pt x="1073089" y="693075"/>
                        <a:pt x="1054100" y="698500"/>
                      </a:cubicBezTo>
                      <a:cubicBezTo>
                        <a:pt x="1041228" y="702178"/>
                        <a:pt x="1028700" y="706967"/>
                        <a:pt x="1016000" y="711200"/>
                      </a:cubicBezTo>
                      <a:cubicBezTo>
                        <a:pt x="922867" y="706967"/>
                        <a:pt x="829609" y="704914"/>
                        <a:pt x="736600" y="698500"/>
                      </a:cubicBezTo>
                      <a:cubicBezTo>
                        <a:pt x="706737" y="696440"/>
                        <a:pt x="677403" y="689513"/>
                        <a:pt x="647700" y="685800"/>
                      </a:cubicBezTo>
                      <a:cubicBezTo>
                        <a:pt x="609662" y="681045"/>
                        <a:pt x="571500" y="677333"/>
                        <a:pt x="533400" y="673100"/>
                      </a:cubicBezTo>
                      <a:cubicBezTo>
                        <a:pt x="417795" y="634565"/>
                        <a:pt x="600379" y="693676"/>
                        <a:pt x="431800" y="647700"/>
                      </a:cubicBezTo>
                      <a:cubicBezTo>
                        <a:pt x="405969" y="640655"/>
                        <a:pt x="381000" y="630767"/>
                        <a:pt x="355600" y="622300"/>
                      </a:cubicBezTo>
                      <a:cubicBezTo>
                        <a:pt x="342900" y="618067"/>
                        <a:pt x="328639" y="617026"/>
                        <a:pt x="317500" y="609600"/>
                      </a:cubicBezTo>
                      <a:cubicBezTo>
                        <a:pt x="304800" y="601133"/>
                        <a:pt x="293052" y="591026"/>
                        <a:pt x="279400" y="584200"/>
                      </a:cubicBezTo>
                      <a:cubicBezTo>
                        <a:pt x="267426" y="578213"/>
                        <a:pt x="253274" y="577487"/>
                        <a:pt x="241300" y="571500"/>
                      </a:cubicBezTo>
                      <a:cubicBezTo>
                        <a:pt x="212757" y="557229"/>
                        <a:pt x="185162" y="532075"/>
                        <a:pt x="165100" y="508000"/>
                      </a:cubicBezTo>
                      <a:cubicBezTo>
                        <a:pt x="155329" y="496274"/>
                        <a:pt x="150493" y="480693"/>
                        <a:pt x="139700" y="469900"/>
                      </a:cubicBezTo>
                      <a:cubicBezTo>
                        <a:pt x="128907" y="459107"/>
                        <a:pt x="114300" y="452967"/>
                        <a:pt x="101600" y="444500"/>
                      </a:cubicBezTo>
                      <a:cubicBezTo>
                        <a:pt x="38537" y="349905"/>
                        <a:pt x="119588" y="466086"/>
                        <a:pt x="38100" y="368300"/>
                      </a:cubicBezTo>
                      <a:cubicBezTo>
                        <a:pt x="28329" y="356574"/>
                        <a:pt x="19526" y="343852"/>
                        <a:pt x="12700" y="330200"/>
                      </a:cubicBezTo>
                      <a:cubicBezTo>
                        <a:pt x="6713" y="318226"/>
                        <a:pt x="0" y="292100"/>
                        <a:pt x="0" y="292100"/>
                      </a:cubicBezTo>
                    </a:path>
                  </a:pathLst>
                </a:custGeom>
                <a:noFill/>
                <a:ln w="38100">
                  <a:headEnd type="oval"/>
                  <a:tailEnd type="triangle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7" name="Freeform 66"/>
                <p:cNvSpPr/>
                <p:nvPr/>
              </p:nvSpPr>
              <p:spPr>
                <a:xfrm>
                  <a:off x="7638175" y="1436699"/>
                  <a:ext cx="1618456" cy="1129643"/>
                </a:xfrm>
                <a:custGeom>
                  <a:avLst/>
                  <a:gdLst>
                    <a:gd name="connsiteX0" fmla="*/ 0 w 1485900"/>
                    <a:gd name="connsiteY0" fmla="*/ 596900 h 596900"/>
                    <a:gd name="connsiteX1" fmla="*/ 165100 w 1485900"/>
                    <a:gd name="connsiteY1" fmla="*/ 571500 h 596900"/>
                    <a:gd name="connsiteX2" fmla="*/ 241300 w 1485900"/>
                    <a:gd name="connsiteY2" fmla="*/ 546100 h 596900"/>
                    <a:gd name="connsiteX3" fmla="*/ 279400 w 1485900"/>
                    <a:gd name="connsiteY3" fmla="*/ 533400 h 596900"/>
                    <a:gd name="connsiteX4" fmla="*/ 317500 w 1485900"/>
                    <a:gd name="connsiteY4" fmla="*/ 508000 h 596900"/>
                    <a:gd name="connsiteX5" fmla="*/ 355600 w 1485900"/>
                    <a:gd name="connsiteY5" fmla="*/ 495300 h 596900"/>
                    <a:gd name="connsiteX6" fmla="*/ 431800 w 1485900"/>
                    <a:gd name="connsiteY6" fmla="*/ 431800 h 596900"/>
                    <a:gd name="connsiteX7" fmla="*/ 469900 w 1485900"/>
                    <a:gd name="connsiteY7" fmla="*/ 406400 h 596900"/>
                    <a:gd name="connsiteX8" fmla="*/ 495300 w 1485900"/>
                    <a:gd name="connsiteY8" fmla="*/ 368300 h 596900"/>
                    <a:gd name="connsiteX9" fmla="*/ 533400 w 1485900"/>
                    <a:gd name="connsiteY9" fmla="*/ 317500 h 596900"/>
                    <a:gd name="connsiteX10" fmla="*/ 558800 w 1485900"/>
                    <a:gd name="connsiteY10" fmla="*/ 266700 h 596900"/>
                    <a:gd name="connsiteX11" fmla="*/ 584200 w 1485900"/>
                    <a:gd name="connsiteY11" fmla="*/ 228600 h 596900"/>
                    <a:gd name="connsiteX12" fmla="*/ 596900 w 1485900"/>
                    <a:gd name="connsiteY12" fmla="*/ 190500 h 596900"/>
                    <a:gd name="connsiteX13" fmla="*/ 622300 w 1485900"/>
                    <a:gd name="connsiteY13" fmla="*/ 152400 h 596900"/>
                    <a:gd name="connsiteX14" fmla="*/ 635000 w 1485900"/>
                    <a:gd name="connsiteY14" fmla="*/ 114300 h 596900"/>
                    <a:gd name="connsiteX15" fmla="*/ 698500 w 1485900"/>
                    <a:gd name="connsiteY15" fmla="*/ 38100 h 596900"/>
                    <a:gd name="connsiteX16" fmla="*/ 736600 w 1485900"/>
                    <a:gd name="connsiteY16" fmla="*/ 12700 h 596900"/>
                    <a:gd name="connsiteX17" fmla="*/ 774700 w 1485900"/>
                    <a:gd name="connsiteY17" fmla="*/ 0 h 596900"/>
                    <a:gd name="connsiteX18" fmla="*/ 1181100 w 1485900"/>
                    <a:gd name="connsiteY18" fmla="*/ 25400 h 596900"/>
                    <a:gd name="connsiteX19" fmla="*/ 1270000 w 1485900"/>
                    <a:gd name="connsiteY19" fmla="*/ 50800 h 596900"/>
                    <a:gd name="connsiteX20" fmla="*/ 1384300 w 1485900"/>
                    <a:gd name="connsiteY20" fmla="*/ 139700 h 596900"/>
                    <a:gd name="connsiteX21" fmla="*/ 1447800 w 1485900"/>
                    <a:gd name="connsiteY21" fmla="*/ 203200 h 596900"/>
                    <a:gd name="connsiteX22" fmla="*/ 1485900 w 1485900"/>
                    <a:gd name="connsiteY22" fmla="*/ 254000 h 5969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</a:cxnLst>
                  <a:rect l="l" t="t" r="r" b="b"/>
                  <a:pathLst>
                    <a:path w="1485900" h="596900">
                      <a:moveTo>
                        <a:pt x="0" y="596900"/>
                      </a:moveTo>
                      <a:cubicBezTo>
                        <a:pt x="47539" y="590958"/>
                        <a:pt x="115870" y="584926"/>
                        <a:pt x="165100" y="571500"/>
                      </a:cubicBezTo>
                      <a:cubicBezTo>
                        <a:pt x="190931" y="564455"/>
                        <a:pt x="215900" y="554567"/>
                        <a:pt x="241300" y="546100"/>
                      </a:cubicBezTo>
                      <a:cubicBezTo>
                        <a:pt x="254000" y="541867"/>
                        <a:pt x="268261" y="540826"/>
                        <a:pt x="279400" y="533400"/>
                      </a:cubicBezTo>
                      <a:cubicBezTo>
                        <a:pt x="292100" y="524933"/>
                        <a:pt x="303848" y="514826"/>
                        <a:pt x="317500" y="508000"/>
                      </a:cubicBezTo>
                      <a:cubicBezTo>
                        <a:pt x="329474" y="502013"/>
                        <a:pt x="343626" y="501287"/>
                        <a:pt x="355600" y="495300"/>
                      </a:cubicBezTo>
                      <a:cubicBezTo>
                        <a:pt x="402898" y="471651"/>
                        <a:pt x="389669" y="466909"/>
                        <a:pt x="431800" y="431800"/>
                      </a:cubicBezTo>
                      <a:cubicBezTo>
                        <a:pt x="443526" y="422029"/>
                        <a:pt x="457200" y="414867"/>
                        <a:pt x="469900" y="406400"/>
                      </a:cubicBezTo>
                      <a:cubicBezTo>
                        <a:pt x="478367" y="393700"/>
                        <a:pt x="486428" y="380720"/>
                        <a:pt x="495300" y="368300"/>
                      </a:cubicBezTo>
                      <a:cubicBezTo>
                        <a:pt x="507603" y="351076"/>
                        <a:pt x="522182" y="335449"/>
                        <a:pt x="533400" y="317500"/>
                      </a:cubicBezTo>
                      <a:cubicBezTo>
                        <a:pt x="543434" y="301446"/>
                        <a:pt x="549407" y="283138"/>
                        <a:pt x="558800" y="266700"/>
                      </a:cubicBezTo>
                      <a:cubicBezTo>
                        <a:pt x="566373" y="253448"/>
                        <a:pt x="577374" y="242252"/>
                        <a:pt x="584200" y="228600"/>
                      </a:cubicBezTo>
                      <a:cubicBezTo>
                        <a:pt x="590187" y="216626"/>
                        <a:pt x="590913" y="202474"/>
                        <a:pt x="596900" y="190500"/>
                      </a:cubicBezTo>
                      <a:cubicBezTo>
                        <a:pt x="603726" y="176848"/>
                        <a:pt x="615474" y="166052"/>
                        <a:pt x="622300" y="152400"/>
                      </a:cubicBezTo>
                      <a:cubicBezTo>
                        <a:pt x="628287" y="140426"/>
                        <a:pt x="629013" y="126274"/>
                        <a:pt x="635000" y="114300"/>
                      </a:cubicBezTo>
                      <a:cubicBezTo>
                        <a:pt x="649271" y="85757"/>
                        <a:pt x="674425" y="58162"/>
                        <a:pt x="698500" y="38100"/>
                      </a:cubicBezTo>
                      <a:cubicBezTo>
                        <a:pt x="710226" y="28329"/>
                        <a:pt x="722948" y="19526"/>
                        <a:pt x="736600" y="12700"/>
                      </a:cubicBezTo>
                      <a:cubicBezTo>
                        <a:pt x="748574" y="6713"/>
                        <a:pt x="762000" y="4233"/>
                        <a:pt x="774700" y="0"/>
                      </a:cubicBezTo>
                      <a:cubicBezTo>
                        <a:pt x="967471" y="7414"/>
                        <a:pt x="1034394" y="-3941"/>
                        <a:pt x="1181100" y="25400"/>
                      </a:cubicBezTo>
                      <a:cubicBezTo>
                        <a:pt x="1191376" y="27455"/>
                        <a:pt x="1256383" y="43235"/>
                        <a:pt x="1270000" y="50800"/>
                      </a:cubicBezTo>
                      <a:cubicBezTo>
                        <a:pt x="1313946" y="75215"/>
                        <a:pt x="1352383" y="101400"/>
                        <a:pt x="1384300" y="139700"/>
                      </a:cubicBezTo>
                      <a:cubicBezTo>
                        <a:pt x="1437217" y="203200"/>
                        <a:pt x="1377950" y="156633"/>
                        <a:pt x="1447800" y="203200"/>
                      </a:cubicBezTo>
                      <a:cubicBezTo>
                        <a:pt x="1463493" y="250280"/>
                        <a:pt x="1448526" y="235313"/>
                        <a:pt x="1485900" y="254000"/>
                      </a:cubicBezTo>
                    </a:path>
                  </a:pathLst>
                </a:custGeom>
                <a:noFill/>
                <a:ln w="38100">
                  <a:headEnd type="oval"/>
                  <a:tailEnd type="triangle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46" name="TextBox 53"/>
              <p:cNvSpPr txBox="1"/>
              <p:nvPr/>
            </p:nvSpPr>
            <p:spPr>
              <a:xfrm>
                <a:off x="7353579" y="4962672"/>
                <a:ext cx="444190" cy="426281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 b="1" i="1" kern="1200" dirty="0">
                    <a:solidFill>
                      <a:schemeClr val="accent6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endParaRPr lang="en-US" sz="1200" b="1" dirty="0">
                  <a:solidFill>
                    <a:schemeClr val="accent6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47" name="TextBox 53"/>
              <p:cNvSpPr txBox="1"/>
              <p:nvPr/>
            </p:nvSpPr>
            <p:spPr>
              <a:xfrm>
                <a:off x="9882493" y="4962672"/>
                <a:ext cx="444190" cy="426281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 b="1" i="1" kern="1200" dirty="0">
                    <a:solidFill>
                      <a:schemeClr val="accent6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endParaRPr lang="en-US" sz="1200" b="1" dirty="0">
                  <a:solidFill>
                    <a:schemeClr val="accent6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  <p:sp>
          <p:nvSpPr>
            <p:cNvPr id="91" name="Freeform 90"/>
            <p:cNvSpPr/>
            <p:nvPr/>
          </p:nvSpPr>
          <p:spPr>
            <a:xfrm>
              <a:off x="9944859" y="4210946"/>
              <a:ext cx="1181100" cy="640923"/>
            </a:xfrm>
            <a:custGeom>
              <a:avLst/>
              <a:gdLst>
                <a:gd name="connsiteX0" fmla="*/ 0 w 1181100"/>
                <a:gd name="connsiteY0" fmla="*/ 601576 h 640923"/>
                <a:gd name="connsiteX1" fmla="*/ 47625 w 1181100"/>
                <a:gd name="connsiteY1" fmla="*/ 630151 h 640923"/>
                <a:gd name="connsiteX2" fmla="*/ 314325 w 1181100"/>
                <a:gd name="connsiteY2" fmla="*/ 620626 h 640923"/>
                <a:gd name="connsiteX3" fmla="*/ 352425 w 1181100"/>
                <a:gd name="connsiteY3" fmla="*/ 611101 h 640923"/>
                <a:gd name="connsiteX4" fmla="*/ 400050 w 1181100"/>
                <a:gd name="connsiteY4" fmla="*/ 582526 h 640923"/>
                <a:gd name="connsiteX5" fmla="*/ 428625 w 1181100"/>
                <a:gd name="connsiteY5" fmla="*/ 563476 h 640923"/>
                <a:gd name="connsiteX6" fmla="*/ 457200 w 1181100"/>
                <a:gd name="connsiteY6" fmla="*/ 553951 h 640923"/>
                <a:gd name="connsiteX7" fmla="*/ 523875 w 1181100"/>
                <a:gd name="connsiteY7" fmla="*/ 506326 h 640923"/>
                <a:gd name="connsiteX8" fmla="*/ 552450 w 1181100"/>
                <a:gd name="connsiteY8" fmla="*/ 496801 h 640923"/>
                <a:gd name="connsiteX9" fmla="*/ 628650 w 1181100"/>
                <a:gd name="connsiteY9" fmla="*/ 430126 h 640923"/>
                <a:gd name="connsiteX10" fmla="*/ 638175 w 1181100"/>
                <a:gd name="connsiteY10" fmla="*/ 401551 h 640923"/>
                <a:gd name="connsiteX11" fmla="*/ 695325 w 1181100"/>
                <a:gd name="connsiteY11" fmla="*/ 296776 h 640923"/>
                <a:gd name="connsiteX12" fmla="*/ 714375 w 1181100"/>
                <a:gd name="connsiteY12" fmla="*/ 230101 h 640923"/>
                <a:gd name="connsiteX13" fmla="*/ 752475 w 1181100"/>
                <a:gd name="connsiteY13" fmla="*/ 201526 h 640923"/>
                <a:gd name="connsiteX14" fmla="*/ 771525 w 1181100"/>
                <a:gd name="connsiteY14" fmla="*/ 144376 h 640923"/>
                <a:gd name="connsiteX15" fmla="*/ 819150 w 1181100"/>
                <a:gd name="connsiteY15" fmla="*/ 125326 h 640923"/>
                <a:gd name="connsiteX16" fmla="*/ 876300 w 1181100"/>
                <a:gd name="connsiteY16" fmla="*/ 87226 h 640923"/>
                <a:gd name="connsiteX17" fmla="*/ 904875 w 1181100"/>
                <a:gd name="connsiteY17" fmla="*/ 58651 h 640923"/>
                <a:gd name="connsiteX18" fmla="*/ 942975 w 1181100"/>
                <a:gd name="connsiteY18" fmla="*/ 49126 h 640923"/>
                <a:gd name="connsiteX19" fmla="*/ 971550 w 1181100"/>
                <a:gd name="connsiteY19" fmla="*/ 39601 h 640923"/>
                <a:gd name="connsiteX20" fmla="*/ 1009650 w 1181100"/>
                <a:gd name="connsiteY20" fmla="*/ 30076 h 640923"/>
                <a:gd name="connsiteX21" fmla="*/ 1057275 w 1181100"/>
                <a:gd name="connsiteY21" fmla="*/ 20551 h 640923"/>
                <a:gd name="connsiteX22" fmla="*/ 1114425 w 1181100"/>
                <a:gd name="connsiteY22" fmla="*/ 1501 h 640923"/>
                <a:gd name="connsiteX23" fmla="*/ 1181100 w 1181100"/>
                <a:gd name="connsiteY23" fmla="*/ 1501 h 6409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1181100" h="640923">
                  <a:moveTo>
                    <a:pt x="0" y="601576"/>
                  </a:moveTo>
                  <a:cubicBezTo>
                    <a:pt x="15875" y="611101"/>
                    <a:pt x="29509" y="626337"/>
                    <a:pt x="47625" y="630151"/>
                  </a:cubicBezTo>
                  <a:cubicBezTo>
                    <a:pt x="148953" y="651483"/>
                    <a:pt x="214252" y="637305"/>
                    <a:pt x="314325" y="620626"/>
                  </a:cubicBezTo>
                  <a:cubicBezTo>
                    <a:pt x="327238" y="618474"/>
                    <a:pt x="339725" y="614276"/>
                    <a:pt x="352425" y="611101"/>
                  </a:cubicBezTo>
                  <a:cubicBezTo>
                    <a:pt x="368300" y="601576"/>
                    <a:pt x="384351" y="592338"/>
                    <a:pt x="400050" y="582526"/>
                  </a:cubicBezTo>
                  <a:cubicBezTo>
                    <a:pt x="409758" y="576459"/>
                    <a:pt x="418386" y="568596"/>
                    <a:pt x="428625" y="563476"/>
                  </a:cubicBezTo>
                  <a:cubicBezTo>
                    <a:pt x="437605" y="558986"/>
                    <a:pt x="447675" y="557126"/>
                    <a:pt x="457200" y="553951"/>
                  </a:cubicBezTo>
                  <a:cubicBezTo>
                    <a:pt x="479425" y="538076"/>
                    <a:pt x="500455" y="520378"/>
                    <a:pt x="523875" y="506326"/>
                  </a:cubicBezTo>
                  <a:cubicBezTo>
                    <a:pt x="532484" y="501160"/>
                    <a:pt x="543936" y="502122"/>
                    <a:pt x="552450" y="496801"/>
                  </a:cubicBezTo>
                  <a:cubicBezTo>
                    <a:pt x="583460" y="477420"/>
                    <a:pt x="603678" y="455098"/>
                    <a:pt x="628650" y="430126"/>
                  </a:cubicBezTo>
                  <a:cubicBezTo>
                    <a:pt x="631825" y="420601"/>
                    <a:pt x="634220" y="410779"/>
                    <a:pt x="638175" y="401551"/>
                  </a:cubicBezTo>
                  <a:cubicBezTo>
                    <a:pt x="651245" y="371053"/>
                    <a:pt x="681598" y="320799"/>
                    <a:pt x="695325" y="296776"/>
                  </a:cubicBezTo>
                  <a:cubicBezTo>
                    <a:pt x="695832" y="294750"/>
                    <a:pt x="709495" y="235957"/>
                    <a:pt x="714375" y="230101"/>
                  </a:cubicBezTo>
                  <a:cubicBezTo>
                    <a:pt x="724538" y="217905"/>
                    <a:pt x="739775" y="211051"/>
                    <a:pt x="752475" y="201526"/>
                  </a:cubicBezTo>
                  <a:cubicBezTo>
                    <a:pt x="758825" y="182476"/>
                    <a:pt x="758302" y="159488"/>
                    <a:pt x="771525" y="144376"/>
                  </a:cubicBezTo>
                  <a:cubicBezTo>
                    <a:pt x="782784" y="131509"/>
                    <a:pt x="804140" y="133513"/>
                    <a:pt x="819150" y="125326"/>
                  </a:cubicBezTo>
                  <a:cubicBezTo>
                    <a:pt x="839250" y="114363"/>
                    <a:pt x="858228" y="101282"/>
                    <a:pt x="876300" y="87226"/>
                  </a:cubicBezTo>
                  <a:cubicBezTo>
                    <a:pt x="886933" y="78956"/>
                    <a:pt x="893179" y="65334"/>
                    <a:pt x="904875" y="58651"/>
                  </a:cubicBezTo>
                  <a:cubicBezTo>
                    <a:pt x="916241" y="52156"/>
                    <a:pt x="930388" y="52722"/>
                    <a:pt x="942975" y="49126"/>
                  </a:cubicBezTo>
                  <a:cubicBezTo>
                    <a:pt x="952629" y="46368"/>
                    <a:pt x="961896" y="42359"/>
                    <a:pt x="971550" y="39601"/>
                  </a:cubicBezTo>
                  <a:cubicBezTo>
                    <a:pt x="984137" y="36005"/>
                    <a:pt x="996871" y="32916"/>
                    <a:pt x="1009650" y="30076"/>
                  </a:cubicBezTo>
                  <a:cubicBezTo>
                    <a:pt x="1025454" y="26564"/>
                    <a:pt x="1041656" y="24811"/>
                    <a:pt x="1057275" y="20551"/>
                  </a:cubicBezTo>
                  <a:cubicBezTo>
                    <a:pt x="1076648" y="15267"/>
                    <a:pt x="1094578" y="4554"/>
                    <a:pt x="1114425" y="1501"/>
                  </a:cubicBezTo>
                  <a:cubicBezTo>
                    <a:pt x="1136392" y="-1878"/>
                    <a:pt x="1158875" y="1501"/>
                    <a:pt x="1181100" y="1501"/>
                  </a:cubicBezTo>
                </a:path>
              </a:pathLst>
            </a:custGeom>
            <a:noFill/>
            <a:ln w="38100">
              <a:headEnd type="oval"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6" name="Rectangle 2"/>
          <p:cNvSpPr>
            <a:spLocks noChangeArrowheads="1"/>
          </p:cNvSpPr>
          <p:nvPr/>
        </p:nvSpPr>
        <p:spPr bwMode="auto">
          <a:xfrm>
            <a:off x="533310" y="3217214"/>
            <a:ext cx="4533154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public class Node {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   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double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val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   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Node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nx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3200" b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;  </a:t>
            </a:r>
            <a:r>
              <a:rPr kumimoji="0" lang="en-US" altLang="en-US" sz="320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// link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   N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ode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pv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;  </a:t>
            </a:r>
            <a:r>
              <a:rPr kumimoji="0" lang="en-US" altLang="en-US" sz="320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// link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   . . 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} </a:t>
            </a:r>
          </a:p>
        </p:txBody>
      </p:sp>
    </p:spTree>
    <p:extLst>
      <p:ext uri="{BB962C8B-B14F-4D97-AF65-F5344CB8AC3E}">
        <p14:creationId xmlns:p14="http://schemas.microsoft.com/office/powerpoint/2010/main" val="3405784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543" y="248745"/>
            <a:ext cx="10515600" cy="1184521"/>
          </a:xfrm>
        </p:spPr>
        <p:txBody>
          <a:bodyPr/>
          <a:lstStyle/>
          <a:p>
            <a:pPr algn="r"/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Side note… this is a doubly linked list</a:t>
            </a:r>
            <a:endParaRPr lang="en-US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9844" y="1428750"/>
            <a:ext cx="10781834" cy="1577450"/>
          </a:xfrm>
        </p:spPr>
        <p:txBody>
          <a:bodyPr>
            <a:normAutofit/>
          </a:bodyPr>
          <a:lstStyle/>
          <a:p>
            <a:pPr marL="0" indent="0">
              <a:spcBef>
                <a:spcPts val="300"/>
              </a:spcBef>
              <a:buNone/>
            </a:pPr>
            <a:r>
              <a:rPr lang="en-US" dirty="0">
                <a:latin typeface="Corbel" panose="020B0503020204020204" pitchFamily="34" charset="0"/>
              </a:rPr>
              <a:t>In this code, we have a data cell with 2 links… 2 pointers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b="1" dirty="0" err="1">
                <a:solidFill>
                  <a:srgbClr val="C00000"/>
                </a:solidFill>
                <a:latin typeface="Corbel" panose="020B0503020204020204" pitchFamily="34" charset="0"/>
              </a:rPr>
              <a:t>nx</a:t>
            </a:r>
            <a:r>
              <a:rPr lang="en-US" dirty="0">
                <a:latin typeface="Corbel" panose="020B0503020204020204" pitchFamily="34" charset="0"/>
              </a:rPr>
              <a:t> points to the next cell in the list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en-US" b="1" dirty="0" err="1">
                <a:solidFill>
                  <a:srgbClr val="C00000"/>
                </a:solidFill>
                <a:latin typeface="Corbel" panose="020B0503020204020204" pitchFamily="34" charset="0"/>
              </a:rPr>
              <a:t>pv</a:t>
            </a:r>
            <a:r>
              <a:rPr lang="en-US" dirty="0">
                <a:latin typeface="Corbel" panose="020B0503020204020204" pitchFamily="34" charset="0"/>
              </a:rPr>
              <a:t> points to the previous cell</a:t>
            </a:r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92" name="Group 91"/>
          <p:cNvGrpSpPr/>
          <p:nvPr/>
        </p:nvGrpSpPr>
        <p:grpSpPr>
          <a:xfrm>
            <a:off x="5243142" y="3131130"/>
            <a:ext cx="6646103" cy="3275111"/>
            <a:chOff x="5106034" y="3452425"/>
            <a:chExt cx="6019925" cy="2772272"/>
          </a:xfrm>
        </p:grpSpPr>
        <p:grpSp>
          <p:nvGrpSpPr>
            <p:cNvPr id="44" name="Group 43"/>
            <p:cNvGrpSpPr/>
            <p:nvPr/>
          </p:nvGrpSpPr>
          <p:grpSpPr>
            <a:xfrm>
              <a:off x="5106034" y="3452425"/>
              <a:ext cx="5172430" cy="2772272"/>
              <a:chOff x="5562600" y="2647433"/>
              <a:chExt cx="5172430" cy="2772272"/>
            </a:xfrm>
          </p:grpSpPr>
          <p:grpSp>
            <p:nvGrpSpPr>
              <p:cNvPr id="45" name="Group 44"/>
              <p:cNvGrpSpPr/>
              <p:nvPr/>
            </p:nvGrpSpPr>
            <p:grpSpPr>
              <a:xfrm>
                <a:off x="5562600" y="2647433"/>
                <a:ext cx="5172430" cy="2772272"/>
                <a:chOff x="5257800" y="1436699"/>
                <a:chExt cx="5172430" cy="2319519"/>
              </a:xfrm>
            </p:grpSpPr>
            <p:grpSp>
              <p:nvGrpSpPr>
                <p:cNvPr id="59" name="Group 58"/>
                <p:cNvGrpSpPr/>
                <p:nvPr/>
              </p:nvGrpSpPr>
              <p:grpSpPr>
                <a:xfrm>
                  <a:off x="6062317" y="1920245"/>
                  <a:ext cx="1776205" cy="1373195"/>
                  <a:chOff x="3668343" y="1949046"/>
                  <a:chExt cx="1776205" cy="1373195"/>
                </a:xfrm>
              </p:grpSpPr>
              <p:sp>
                <p:nvSpPr>
                  <p:cNvPr id="77" name="Rectangle 76"/>
                  <p:cNvSpPr/>
                  <p:nvPr/>
                </p:nvSpPr>
                <p:spPr>
                  <a:xfrm>
                    <a:off x="4183664" y="1949046"/>
                    <a:ext cx="1260884" cy="451197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  <a:alpha val="28000"/>
                    </a:schemeClr>
                  </a:solidFill>
                  <a:ln w="25400" cmpd="sng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8" name="Rectangle 77"/>
                  <p:cNvSpPr/>
                  <p:nvPr/>
                </p:nvSpPr>
                <p:spPr>
                  <a:xfrm>
                    <a:off x="4183664" y="2413130"/>
                    <a:ext cx="1260884" cy="451197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  <a:alpha val="28000"/>
                    </a:schemeClr>
                  </a:solidFill>
                  <a:ln w="25400" cmpd="sng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9" name="Rectangle 78"/>
                  <p:cNvSpPr/>
                  <p:nvPr/>
                </p:nvSpPr>
                <p:spPr>
                  <a:xfrm>
                    <a:off x="4183664" y="2871044"/>
                    <a:ext cx="1260884" cy="451197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  <a:alpha val="28000"/>
                    </a:schemeClr>
                  </a:solidFill>
                  <a:ln w="25400" cmpd="sng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80" name="TextBox 53"/>
                  <p:cNvSpPr txBox="1"/>
                  <p:nvPr/>
                </p:nvSpPr>
                <p:spPr>
                  <a:xfrm>
                    <a:off x="4451072" y="2040625"/>
                    <a:ext cx="719891" cy="327643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i="1" kern="1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12.5</a:t>
                    </a:r>
                    <a:endParaRPr lang="en-US" sz="1200" b="1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81" name="TextBox 43"/>
                  <p:cNvSpPr txBox="1"/>
                  <p:nvPr/>
                </p:nvSpPr>
                <p:spPr>
                  <a:xfrm>
                    <a:off x="3668343" y="2057451"/>
                    <a:ext cx="611308" cy="327643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kern="1200" dirty="0" err="1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val</a:t>
                    </a:r>
                    <a:endParaRPr lang="en-US" sz="1200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82" name="TextBox 43"/>
                  <p:cNvSpPr txBox="1"/>
                  <p:nvPr/>
                </p:nvSpPr>
                <p:spPr>
                  <a:xfrm>
                    <a:off x="3702025" y="2476635"/>
                    <a:ext cx="611308" cy="327643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kern="1200" dirty="0" err="1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nx</a:t>
                    </a:r>
                    <a:endParaRPr lang="en-US" sz="1200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83" name="TextBox 43"/>
                  <p:cNvSpPr txBox="1"/>
                  <p:nvPr/>
                </p:nvSpPr>
                <p:spPr>
                  <a:xfrm>
                    <a:off x="3717978" y="2895818"/>
                    <a:ext cx="611308" cy="327643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kern="1200" dirty="0" err="1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pv</a:t>
                    </a:r>
                    <a:endParaRPr lang="en-US" sz="1200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</p:grpSp>
            <p:sp>
              <p:nvSpPr>
                <p:cNvPr id="63" name="Freeform 62"/>
                <p:cNvSpPr/>
                <p:nvPr/>
              </p:nvSpPr>
              <p:spPr>
                <a:xfrm>
                  <a:off x="5257800" y="3111500"/>
                  <a:ext cx="1676400" cy="644718"/>
                </a:xfrm>
                <a:custGeom>
                  <a:avLst/>
                  <a:gdLst>
                    <a:gd name="connsiteX0" fmla="*/ 1676400 w 1676400"/>
                    <a:gd name="connsiteY0" fmla="*/ 0 h 711200"/>
                    <a:gd name="connsiteX1" fmla="*/ 1612900 w 1676400"/>
                    <a:gd name="connsiteY1" fmla="*/ 12700 h 711200"/>
                    <a:gd name="connsiteX2" fmla="*/ 1536700 w 1676400"/>
                    <a:gd name="connsiteY2" fmla="*/ 38100 h 711200"/>
                    <a:gd name="connsiteX3" fmla="*/ 1511300 w 1676400"/>
                    <a:gd name="connsiteY3" fmla="*/ 76200 h 711200"/>
                    <a:gd name="connsiteX4" fmla="*/ 1473200 w 1676400"/>
                    <a:gd name="connsiteY4" fmla="*/ 88900 h 711200"/>
                    <a:gd name="connsiteX5" fmla="*/ 1447800 w 1676400"/>
                    <a:gd name="connsiteY5" fmla="*/ 165100 h 711200"/>
                    <a:gd name="connsiteX6" fmla="*/ 1435100 w 1676400"/>
                    <a:gd name="connsiteY6" fmla="*/ 203200 h 711200"/>
                    <a:gd name="connsiteX7" fmla="*/ 1422400 w 1676400"/>
                    <a:gd name="connsiteY7" fmla="*/ 241300 h 711200"/>
                    <a:gd name="connsiteX8" fmla="*/ 1409700 w 1676400"/>
                    <a:gd name="connsiteY8" fmla="*/ 317500 h 711200"/>
                    <a:gd name="connsiteX9" fmla="*/ 1371600 w 1676400"/>
                    <a:gd name="connsiteY9" fmla="*/ 406400 h 711200"/>
                    <a:gd name="connsiteX10" fmla="*/ 1320800 w 1676400"/>
                    <a:gd name="connsiteY10" fmla="*/ 533400 h 711200"/>
                    <a:gd name="connsiteX11" fmla="*/ 1282700 w 1676400"/>
                    <a:gd name="connsiteY11" fmla="*/ 558800 h 711200"/>
                    <a:gd name="connsiteX12" fmla="*/ 1244600 w 1676400"/>
                    <a:gd name="connsiteY12" fmla="*/ 596900 h 711200"/>
                    <a:gd name="connsiteX13" fmla="*/ 1219200 w 1676400"/>
                    <a:gd name="connsiteY13" fmla="*/ 635000 h 711200"/>
                    <a:gd name="connsiteX14" fmla="*/ 1181100 w 1676400"/>
                    <a:gd name="connsiteY14" fmla="*/ 647700 h 711200"/>
                    <a:gd name="connsiteX15" fmla="*/ 1143000 w 1676400"/>
                    <a:gd name="connsiteY15" fmla="*/ 673100 h 711200"/>
                    <a:gd name="connsiteX16" fmla="*/ 1054100 w 1676400"/>
                    <a:gd name="connsiteY16" fmla="*/ 698500 h 711200"/>
                    <a:gd name="connsiteX17" fmla="*/ 1016000 w 1676400"/>
                    <a:gd name="connsiteY17" fmla="*/ 711200 h 711200"/>
                    <a:gd name="connsiteX18" fmla="*/ 736600 w 1676400"/>
                    <a:gd name="connsiteY18" fmla="*/ 698500 h 711200"/>
                    <a:gd name="connsiteX19" fmla="*/ 647700 w 1676400"/>
                    <a:gd name="connsiteY19" fmla="*/ 685800 h 711200"/>
                    <a:gd name="connsiteX20" fmla="*/ 533400 w 1676400"/>
                    <a:gd name="connsiteY20" fmla="*/ 673100 h 711200"/>
                    <a:gd name="connsiteX21" fmla="*/ 431800 w 1676400"/>
                    <a:gd name="connsiteY21" fmla="*/ 647700 h 711200"/>
                    <a:gd name="connsiteX22" fmla="*/ 355600 w 1676400"/>
                    <a:gd name="connsiteY22" fmla="*/ 622300 h 711200"/>
                    <a:gd name="connsiteX23" fmla="*/ 317500 w 1676400"/>
                    <a:gd name="connsiteY23" fmla="*/ 609600 h 711200"/>
                    <a:gd name="connsiteX24" fmla="*/ 279400 w 1676400"/>
                    <a:gd name="connsiteY24" fmla="*/ 584200 h 711200"/>
                    <a:gd name="connsiteX25" fmla="*/ 241300 w 1676400"/>
                    <a:gd name="connsiteY25" fmla="*/ 571500 h 711200"/>
                    <a:gd name="connsiteX26" fmla="*/ 165100 w 1676400"/>
                    <a:gd name="connsiteY26" fmla="*/ 508000 h 711200"/>
                    <a:gd name="connsiteX27" fmla="*/ 139700 w 1676400"/>
                    <a:gd name="connsiteY27" fmla="*/ 469900 h 711200"/>
                    <a:gd name="connsiteX28" fmla="*/ 101600 w 1676400"/>
                    <a:gd name="connsiteY28" fmla="*/ 444500 h 711200"/>
                    <a:gd name="connsiteX29" fmla="*/ 38100 w 1676400"/>
                    <a:gd name="connsiteY29" fmla="*/ 368300 h 711200"/>
                    <a:gd name="connsiteX30" fmla="*/ 12700 w 1676400"/>
                    <a:gd name="connsiteY30" fmla="*/ 330200 h 711200"/>
                    <a:gd name="connsiteX31" fmla="*/ 0 w 1676400"/>
                    <a:gd name="connsiteY31" fmla="*/ 292100 h 711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</a:cxnLst>
                  <a:rect l="l" t="t" r="r" b="b"/>
                  <a:pathLst>
                    <a:path w="1676400" h="711200">
                      <a:moveTo>
                        <a:pt x="1676400" y="0"/>
                      </a:moveTo>
                      <a:cubicBezTo>
                        <a:pt x="1655233" y="4233"/>
                        <a:pt x="1633725" y="7020"/>
                        <a:pt x="1612900" y="12700"/>
                      </a:cubicBezTo>
                      <a:cubicBezTo>
                        <a:pt x="1587069" y="19745"/>
                        <a:pt x="1536700" y="38100"/>
                        <a:pt x="1536700" y="38100"/>
                      </a:cubicBezTo>
                      <a:cubicBezTo>
                        <a:pt x="1528233" y="50800"/>
                        <a:pt x="1523219" y="66665"/>
                        <a:pt x="1511300" y="76200"/>
                      </a:cubicBezTo>
                      <a:cubicBezTo>
                        <a:pt x="1500847" y="84563"/>
                        <a:pt x="1480981" y="78007"/>
                        <a:pt x="1473200" y="88900"/>
                      </a:cubicBezTo>
                      <a:cubicBezTo>
                        <a:pt x="1457638" y="110687"/>
                        <a:pt x="1456267" y="139700"/>
                        <a:pt x="1447800" y="165100"/>
                      </a:cubicBezTo>
                      <a:lnTo>
                        <a:pt x="1435100" y="203200"/>
                      </a:lnTo>
                      <a:cubicBezTo>
                        <a:pt x="1430867" y="215900"/>
                        <a:pt x="1424601" y="228095"/>
                        <a:pt x="1422400" y="241300"/>
                      </a:cubicBezTo>
                      <a:cubicBezTo>
                        <a:pt x="1418167" y="266700"/>
                        <a:pt x="1415286" y="292363"/>
                        <a:pt x="1409700" y="317500"/>
                      </a:cubicBezTo>
                      <a:cubicBezTo>
                        <a:pt x="1399480" y="363491"/>
                        <a:pt x="1391013" y="357867"/>
                        <a:pt x="1371600" y="406400"/>
                      </a:cubicBezTo>
                      <a:cubicBezTo>
                        <a:pt x="1360667" y="433732"/>
                        <a:pt x="1343711" y="505907"/>
                        <a:pt x="1320800" y="533400"/>
                      </a:cubicBezTo>
                      <a:cubicBezTo>
                        <a:pt x="1311029" y="545126"/>
                        <a:pt x="1294426" y="549029"/>
                        <a:pt x="1282700" y="558800"/>
                      </a:cubicBezTo>
                      <a:cubicBezTo>
                        <a:pt x="1268902" y="570298"/>
                        <a:pt x="1256098" y="583102"/>
                        <a:pt x="1244600" y="596900"/>
                      </a:cubicBezTo>
                      <a:cubicBezTo>
                        <a:pt x="1234829" y="608626"/>
                        <a:pt x="1231119" y="625465"/>
                        <a:pt x="1219200" y="635000"/>
                      </a:cubicBezTo>
                      <a:cubicBezTo>
                        <a:pt x="1208747" y="643363"/>
                        <a:pt x="1193074" y="641713"/>
                        <a:pt x="1181100" y="647700"/>
                      </a:cubicBezTo>
                      <a:cubicBezTo>
                        <a:pt x="1167448" y="654526"/>
                        <a:pt x="1156652" y="666274"/>
                        <a:pt x="1143000" y="673100"/>
                      </a:cubicBezTo>
                      <a:cubicBezTo>
                        <a:pt x="1122700" y="683250"/>
                        <a:pt x="1073089" y="693075"/>
                        <a:pt x="1054100" y="698500"/>
                      </a:cubicBezTo>
                      <a:cubicBezTo>
                        <a:pt x="1041228" y="702178"/>
                        <a:pt x="1028700" y="706967"/>
                        <a:pt x="1016000" y="711200"/>
                      </a:cubicBezTo>
                      <a:cubicBezTo>
                        <a:pt x="922867" y="706967"/>
                        <a:pt x="829609" y="704914"/>
                        <a:pt x="736600" y="698500"/>
                      </a:cubicBezTo>
                      <a:cubicBezTo>
                        <a:pt x="706737" y="696440"/>
                        <a:pt x="677403" y="689513"/>
                        <a:pt x="647700" y="685800"/>
                      </a:cubicBezTo>
                      <a:cubicBezTo>
                        <a:pt x="609662" y="681045"/>
                        <a:pt x="571500" y="677333"/>
                        <a:pt x="533400" y="673100"/>
                      </a:cubicBezTo>
                      <a:cubicBezTo>
                        <a:pt x="417795" y="634565"/>
                        <a:pt x="600379" y="693676"/>
                        <a:pt x="431800" y="647700"/>
                      </a:cubicBezTo>
                      <a:cubicBezTo>
                        <a:pt x="405969" y="640655"/>
                        <a:pt x="381000" y="630767"/>
                        <a:pt x="355600" y="622300"/>
                      </a:cubicBezTo>
                      <a:cubicBezTo>
                        <a:pt x="342900" y="618067"/>
                        <a:pt x="328639" y="617026"/>
                        <a:pt x="317500" y="609600"/>
                      </a:cubicBezTo>
                      <a:cubicBezTo>
                        <a:pt x="304800" y="601133"/>
                        <a:pt x="293052" y="591026"/>
                        <a:pt x="279400" y="584200"/>
                      </a:cubicBezTo>
                      <a:cubicBezTo>
                        <a:pt x="267426" y="578213"/>
                        <a:pt x="253274" y="577487"/>
                        <a:pt x="241300" y="571500"/>
                      </a:cubicBezTo>
                      <a:cubicBezTo>
                        <a:pt x="212757" y="557229"/>
                        <a:pt x="185162" y="532075"/>
                        <a:pt x="165100" y="508000"/>
                      </a:cubicBezTo>
                      <a:cubicBezTo>
                        <a:pt x="155329" y="496274"/>
                        <a:pt x="150493" y="480693"/>
                        <a:pt x="139700" y="469900"/>
                      </a:cubicBezTo>
                      <a:cubicBezTo>
                        <a:pt x="128907" y="459107"/>
                        <a:pt x="114300" y="452967"/>
                        <a:pt x="101600" y="444500"/>
                      </a:cubicBezTo>
                      <a:cubicBezTo>
                        <a:pt x="38537" y="349905"/>
                        <a:pt x="119588" y="466086"/>
                        <a:pt x="38100" y="368300"/>
                      </a:cubicBezTo>
                      <a:cubicBezTo>
                        <a:pt x="28329" y="356574"/>
                        <a:pt x="19526" y="343852"/>
                        <a:pt x="12700" y="330200"/>
                      </a:cubicBezTo>
                      <a:cubicBezTo>
                        <a:pt x="6713" y="318226"/>
                        <a:pt x="0" y="292100"/>
                        <a:pt x="0" y="292100"/>
                      </a:cubicBezTo>
                    </a:path>
                  </a:pathLst>
                </a:custGeom>
                <a:noFill/>
                <a:ln w="38100">
                  <a:headEnd type="oval"/>
                  <a:tailEnd type="triangle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65" name="Group 64"/>
                <p:cNvGrpSpPr/>
                <p:nvPr/>
              </p:nvGrpSpPr>
              <p:grpSpPr>
                <a:xfrm>
                  <a:off x="8650943" y="1920245"/>
                  <a:ext cx="1779287" cy="1373195"/>
                  <a:chOff x="3665261" y="1949046"/>
                  <a:chExt cx="1779287" cy="1373195"/>
                </a:xfrm>
              </p:grpSpPr>
              <p:sp>
                <p:nvSpPr>
                  <p:cNvPr id="70" name="Rectangle 69"/>
                  <p:cNvSpPr/>
                  <p:nvPr/>
                </p:nvSpPr>
                <p:spPr>
                  <a:xfrm>
                    <a:off x="4183664" y="1949046"/>
                    <a:ext cx="1260884" cy="451197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  <a:alpha val="28000"/>
                    </a:schemeClr>
                  </a:solidFill>
                  <a:ln w="25400" cmpd="sng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1" name="Rectangle 70"/>
                  <p:cNvSpPr/>
                  <p:nvPr/>
                </p:nvSpPr>
                <p:spPr>
                  <a:xfrm>
                    <a:off x="4183664" y="2413130"/>
                    <a:ext cx="1260884" cy="451197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  <a:alpha val="28000"/>
                    </a:schemeClr>
                  </a:solidFill>
                  <a:ln w="25400" cmpd="sng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2" name="Rectangle 71"/>
                  <p:cNvSpPr/>
                  <p:nvPr/>
                </p:nvSpPr>
                <p:spPr>
                  <a:xfrm>
                    <a:off x="4183664" y="2871044"/>
                    <a:ext cx="1260884" cy="451197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  <a:alpha val="28000"/>
                    </a:schemeClr>
                  </a:solidFill>
                  <a:ln w="25400" cmpd="sng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3" name="TextBox 53"/>
                  <p:cNvSpPr txBox="1"/>
                  <p:nvPr/>
                </p:nvSpPr>
                <p:spPr>
                  <a:xfrm>
                    <a:off x="4454161" y="2052118"/>
                    <a:ext cx="719891" cy="327643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i="1" dirty="0">
                        <a:solidFill>
                          <a:srgbClr val="0070C0"/>
                        </a:solidFill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23</a:t>
                    </a:r>
                    <a:r>
                      <a:rPr lang="en-US" sz="1600" b="1" i="1" kern="1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.74</a:t>
                    </a:r>
                    <a:endParaRPr lang="en-US" sz="1200" b="1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74" name="TextBox 73"/>
                  <p:cNvSpPr txBox="1"/>
                  <p:nvPr/>
                </p:nvSpPr>
                <p:spPr>
                  <a:xfrm>
                    <a:off x="3665261" y="2029314"/>
                    <a:ext cx="611308" cy="327643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dirty="0" err="1">
                        <a:solidFill>
                          <a:srgbClr val="C00000"/>
                        </a:solidFill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val</a:t>
                    </a:r>
                    <a:endParaRPr lang="en-US" sz="1200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75" name="TextBox 43"/>
                  <p:cNvSpPr txBox="1"/>
                  <p:nvPr/>
                </p:nvSpPr>
                <p:spPr>
                  <a:xfrm>
                    <a:off x="3732878" y="2477836"/>
                    <a:ext cx="611308" cy="327643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kern="1200" dirty="0" err="1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nx</a:t>
                    </a:r>
                    <a:endParaRPr lang="en-US" sz="1200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76" name="TextBox 43"/>
                  <p:cNvSpPr txBox="1"/>
                  <p:nvPr/>
                </p:nvSpPr>
                <p:spPr>
                  <a:xfrm>
                    <a:off x="3732877" y="2901497"/>
                    <a:ext cx="611308" cy="327643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kern="1200" dirty="0" err="1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pv</a:t>
                    </a:r>
                    <a:endParaRPr lang="en-US" sz="1200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</p:grpSp>
            <p:sp>
              <p:nvSpPr>
                <p:cNvPr id="66" name="Freeform 65"/>
                <p:cNvSpPr/>
                <p:nvPr/>
              </p:nvSpPr>
              <p:spPr>
                <a:xfrm>
                  <a:off x="7696200" y="3050706"/>
                  <a:ext cx="1828800" cy="644718"/>
                </a:xfrm>
                <a:custGeom>
                  <a:avLst/>
                  <a:gdLst>
                    <a:gd name="connsiteX0" fmla="*/ 1676400 w 1676400"/>
                    <a:gd name="connsiteY0" fmla="*/ 0 h 711200"/>
                    <a:gd name="connsiteX1" fmla="*/ 1612900 w 1676400"/>
                    <a:gd name="connsiteY1" fmla="*/ 12700 h 711200"/>
                    <a:gd name="connsiteX2" fmla="*/ 1536700 w 1676400"/>
                    <a:gd name="connsiteY2" fmla="*/ 38100 h 711200"/>
                    <a:gd name="connsiteX3" fmla="*/ 1511300 w 1676400"/>
                    <a:gd name="connsiteY3" fmla="*/ 76200 h 711200"/>
                    <a:gd name="connsiteX4" fmla="*/ 1473200 w 1676400"/>
                    <a:gd name="connsiteY4" fmla="*/ 88900 h 711200"/>
                    <a:gd name="connsiteX5" fmla="*/ 1447800 w 1676400"/>
                    <a:gd name="connsiteY5" fmla="*/ 165100 h 711200"/>
                    <a:gd name="connsiteX6" fmla="*/ 1435100 w 1676400"/>
                    <a:gd name="connsiteY6" fmla="*/ 203200 h 711200"/>
                    <a:gd name="connsiteX7" fmla="*/ 1422400 w 1676400"/>
                    <a:gd name="connsiteY7" fmla="*/ 241300 h 711200"/>
                    <a:gd name="connsiteX8" fmla="*/ 1409700 w 1676400"/>
                    <a:gd name="connsiteY8" fmla="*/ 317500 h 711200"/>
                    <a:gd name="connsiteX9" fmla="*/ 1371600 w 1676400"/>
                    <a:gd name="connsiteY9" fmla="*/ 406400 h 711200"/>
                    <a:gd name="connsiteX10" fmla="*/ 1320800 w 1676400"/>
                    <a:gd name="connsiteY10" fmla="*/ 533400 h 711200"/>
                    <a:gd name="connsiteX11" fmla="*/ 1282700 w 1676400"/>
                    <a:gd name="connsiteY11" fmla="*/ 558800 h 711200"/>
                    <a:gd name="connsiteX12" fmla="*/ 1244600 w 1676400"/>
                    <a:gd name="connsiteY12" fmla="*/ 596900 h 711200"/>
                    <a:gd name="connsiteX13" fmla="*/ 1219200 w 1676400"/>
                    <a:gd name="connsiteY13" fmla="*/ 635000 h 711200"/>
                    <a:gd name="connsiteX14" fmla="*/ 1181100 w 1676400"/>
                    <a:gd name="connsiteY14" fmla="*/ 647700 h 711200"/>
                    <a:gd name="connsiteX15" fmla="*/ 1143000 w 1676400"/>
                    <a:gd name="connsiteY15" fmla="*/ 673100 h 711200"/>
                    <a:gd name="connsiteX16" fmla="*/ 1054100 w 1676400"/>
                    <a:gd name="connsiteY16" fmla="*/ 698500 h 711200"/>
                    <a:gd name="connsiteX17" fmla="*/ 1016000 w 1676400"/>
                    <a:gd name="connsiteY17" fmla="*/ 711200 h 711200"/>
                    <a:gd name="connsiteX18" fmla="*/ 736600 w 1676400"/>
                    <a:gd name="connsiteY18" fmla="*/ 698500 h 711200"/>
                    <a:gd name="connsiteX19" fmla="*/ 647700 w 1676400"/>
                    <a:gd name="connsiteY19" fmla="*/ 685800 h 711200"/>
                    <a:gd name="connsiteX20" fmla="*/ 533400 w 1676400"/>
                    <a:gd name="connsiteY20" fmla="*/ 673100 h 711200"/>
                    <a:gd name="connsiteX21" fmla="*/ 431800 w 1676400"/>
                    <a:gd name="connsiteY21" fmla="*/ 647700 h 711200"/>
                    <a:gd name="connsiteX22" fmla="*/ 355600 w 1676400"/>
                    <a:gd name="connsiteY22" fmla="*/ 622300 h 711200"/>
                    <a:gd name="connsiteX23" fmla="*/ 317500 w 1676400"/>
                    <a:gd name="connsiteY23" fmla="*/ 609600 h 711200"/>
                    <a:gd name="connsiteX24" fmla="*/ 279400 w 1676400"/>
                    <a:gd name="connsiteY24" fmla="*/ 584200 h 711200"/>
                    <a:gd name="connsiteX25" fmla="*/ 241300 w 1676400"/>
                    <a:gd name="connsiteY25" fmla="*/ 571500 h 711200"/>
                    <a:gd name="connsiteX26" fmla="*/ 165100 w 1676400"/>
                    <a:gd name="connsiteY26" fmla="*/ 508000 h 711200"/>
                    <a:gd name="connsiteX27" fmla="*/ 139700 w 1676400"/>
                    <a:gd name="connsiteY27" fmla="*/ 469900 h 711200"/>
                    <a:gd name="connsiteX28" fmla="*/ 101600 w 1676400"/>
                    <a:gd name="connsiteY28" fmla="*/ 444500 h 711200"/>
                    <a:gd name="connsiteX29" fmla="*/ 38100 w 1676400"/>
                    <a:gd name="connsiteY29" fmla="*/ 368300 h 711200"/>
                    <a:gd name="connsiteX30" fmla="*/ 12700 w 1676400"/>
                    <a:gd name="connsiteY30" fmla="*/ 330200 h 711200"/>
                    <a:gd name="connsiteX31" fmla="*/ 0 w 1676400"/>
                    <a:gd name="connsiteY31" fmla="*/ 292100 h 7112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</a:cxnLst>
                  <a:rect l="l" t="t" r="r" b="b"/>
                  <a:pathLst>
                    <a:path w="1676400" h="711200">
                      <a:moveTo>
                        <a:pt x="1676400" y="0"/>
                      </a:moveTo>
                      <a:cubicBezTo>
                        <a:pt x="1655233" y="4233"/>
                        <a:pt x="1633725" y="7020"/>
                        <a:pt x="1612900" y="12700"/>
                      </a:cubicBezTo>
                      <a:cubicBezTo>
                        <a:pt x="1587069" y="19745"/>
                        <a:pt x="1536700" y="38100"/>
                        <a:pt x="1536700" y="38100"/>
                      </a:cubicBezTo>
                      <a:cubicBezTo>
                        <a:pt x="1528233" y="50800"/>
                        <a:pt x="1523219" y="66665"/>
                        <a:pt x="1511300" y="76200"/>
                      </a:cubicBezTo>
                      <a:cubicBezTo>
                        <a:pt x="1500847" y="84563"/>
                        <a:pt x="1480981" y="78007"/>
                        <a:pt x="1473200" y="88900"/>
                      </a:cubicBezTo>
                      <a:cubicBezTo>
                        <a:pt x="1457638" y="110687"/>
                        <a:pt x="1456267" y="139700"/>
                        <a:pt x="1447800" y="165100"/>
                      </a:cubicBezTo>
                      <a:lnTo>
                        <a:pt x="1435100" y="203200"/>
                      </a:lnTo>
                      <a:cubicBezTo>
                        <a:pt x="1430867" y="215900"/>
                        <a:pt x="1424601" y="228095"/>
                        <a:pt x="1422400" y="241300"/>
                      </a:cubicBezTo>
                      <a:cubicBezTo>
                        <a:pt x="1418167" y="266700"/>
                        <a:pt x="1415286" y="292363"/>
                        <a:pt x="1409700" y="317500"/>
                      </a:cubicBezTo>
                      <a:cubicBezTo>
                        <a:pt x="1399480" y="363491"/>
                        <a:pt x="1391013" y="357867"/>
                        <a:pt x="1371600" y="406400"/>
                      </a:cubicBezTo>
                      <a:cubicBezTo>
                        <a:pt x="1360667" y="433732"/>
                        <a:pt x="1343711" y="505907"/>
                        <a:pt x="1320800" y="533400"/>
                      </a:cubicBezTo>
                      <a:cubicBezTo>
                        <a:pt x="1311029" y="545126"/>
                        <a:pt x="1294426" y="549029"/>
                        <a:pt x="1282700" y="558800"/>
                      </a:cubicBezTo>
                      <a:cubicBezTo>
                        <a:pt x="1268902" y="570298"/>
                        <a:pt x="1256098" y="583102"/>
                        <a:pt x="1244600" y="596900"/>
                      </a:cubicBezTo>
                      <a:cubicBezTo>
                        <a:pt x="1234829" y="608626"/>
                        <a:pt x="1231119" y="625465"/>
                        <a:pt x="1219200" y="635000"/>
                      </a:cubicBezTo>
                      <a:cubicBezTo>
                        <a:pt x="1208747" y="643363"/>
                        <a:pt x="1193074" y="641713"/>
                        <a:pt x="1181100" y="647700"/>
                      </a:cubicBezTo>
                      <a:cubicBezTo>
                        <a:pt x="1167448" y="654526"/>
                        <a:pt x="1156652" y="666274"/>
                        <a:pt x="1143000" y="673100"/>
                      </a:cubicBezTo>
                      <a:cubicBezTo>
                        <a:pt x="1122700" y="683250"/>
                        <a:pt x="1073089" y="693075"/>
                        <a:pt x="1054100" y="698500"/>
                      </a:cubicBezTo>
                      <a:cubicBezTo>
                        <a:pt x="1041228" y="702178"/>
                        <a:pt x="1028700" y="706967"/>
                        <a:pt x="1016000" y="711200"/>
                      </a:cubicBezTo>
                      <a:cubicBezTo>
                        <a:pt x="922867" y="706967"/>
                        <a:pt x="829609" y="704914"/>
                        <a:pt x="736600" y="698500"/>
                      </a:cubicBezTo>
                      <a:cubicBezTo>
                        <a:pt x="706737" y="696440"/>
                        <a:pt x="677403" y="689513"/>
                        <a:pt x="647700" y="685800"/>
                      </a:cubicBezTo>
                      <a:cubicBezTo>
                        <a:pt x="609662" y="681045"/>
                        <a:pt x="571500" y="677333"/>
                        <a:pt x="533400" y="673100"/>
                      </a:cubicBezTo>
                      <a:cubicBezTo>
                        <a:pt x="417795" y="634565"/>
                        <a:pt x="600379" y="693676"/>
                        <a:pt x="431800" y="647700"/>
                      </a:cubicBezTo>
                      <a:cubicBezTo>
                        <a:pt x="405969" y="640655"/>
                        <a:pt x="381000" y="630767"/>
                        <a:pt x="355600" y="622300"/>
                      </a:cubicBezTo>
                      <a:cubicBezTo>
                        <a:pt x="342900" y="618067"/>
                        <a:pt x="328639" y="617026"/>
                        <a:pt x="317500" y="609600"/>
                      </a:cubicBezTo>
                      <a:cubicBezTo>
                        <a:pt x="304800" y="601133"/>
                        <a:pt x="293052" y="591026"/>
                        <a:pt x="279400" y="584200"/>
                      </a:cubicBezTo>
                      <a:cubicBezTo>
                        <a:pt x="267426" y="578213"/>
                        <a:pt x="253274" y="577487"/>
                        <a:pt x="241300" y="571500"/>
                      </a:cubicBezTo>
                      <a:cubicBezTo>
                        <a:pt x="212757" y="557229"/>
                        <a:pt x="185162" y="532075"/>
                        <a:pt x="165100" y="508000"/>
                      </a:cubicBezTo>
                      <a:cubicBezTo>
                        <a:pt x="155329" y="496274"/>
                        <a:pt x="150493" y="480693"/>
                        <a:pt x="139700" y="469900"/>
                      </a:cubicBezTo>
                      <a:cubicBezTo>
                        <a:pt x="128907" y="459107"/>
                        <a:pt x="114300" y="452967"/>
                        <a:pt x="101600" y="444500"/>
                      </a:cubicBezTo>
                      <a:cubicBezTo>
                        <a:pt x="38537" y="349905"/>
                        <a:pt x="119588" y="466086"/>
                        <a:pt x="38100" y="368300"/>
                      </a:cubicBezTo>
                      <a:cubicBezTo>
                        <a:pt x="28329" y="356574"/>
                        <a:pt x="19526" y="343852"/>
                        <a:pt x="12700" y="330200"/>
                      </a:cubicBezTo>
                      <a:cubicBezTo>
                        <a:pt x="6713" y="318226"/>
                        <a:pt x="0" y="292100"/>
                        <a:pt x="0" y="292100"/>
                      </a:cubicBezTo>
                    </a:path>
                  </a:pathLst>
                </a:custGeom>
                <a:noFill/>
                <a:ln w="38100">
                  <a:headEnd type="oval"/>
                  <a:tailEnd type="triangle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7" name="Freeform 66"/>
                <p:cNvSpPr/>
                <p:nvPr/>
              </p:nvSpPr>
              <p:spPr>
                <a:xfrm>
                  <a:off x="7638175" y="1436699"/>
                  <a:ext cx="1618456" cy="1129643"/>
                </a:xfrm>
                <a:custGeom>
                  <a:avLst/>
                  <a:gdLst>
                    <a:gd name="connsiteX0" fmla="*/ 0 w 1485900"/>
                    <a:gd name="connsiteY0" fmla="*/ 596900 h 596900"/>
                    <a:gd name="connsiteX1" fmla="*/ 165100 w 1485900"/>
                    <a:gd name="connsiteY1" fmla="*/ 571500 h 596900"/>
                    <a:gd name="connsiteX2" fmla="*/ 241300 w 1485900"/>
                    <a:gd name="connsiteY2" fmla="*/ 546100 h 596900"/>
                    <a:gd name="connsiteX3" fmla="*/ 279400 w 1485900"/>
                    <a:gd name="connsiteY3" fmla="*/ 533400 h 596900"/>
                    <a:gd name="connsiteX4" fmla="*/ 317500 w 1485900"/>
                    <a:gd name="connsiteY4" fmla="*/ 508000 h 596900"/>
                    <a:gd name="connsiteX5" fmla="*/ 355600 w 1485900"/>
                    <a:gd name="connsiteY5" fmla="*/ 495300 h 596900"/>
                    <a:gd name="connsiteX6" fmla="*/ 431800 w 1485900"/>
                    <a:gd name="connsiteY6" fmla="*/ 431800 h 596900"/>
                    <a:gd name="connsiteX7" fmla="*/ 469900 w 1485900"/>
                    <a:gd name="connsiteY7" fmla="*/ 406400 h 596900"/>
                    <a:gd name="connsiteX8" fmla="*/ 495300 w 1485900"/>
                    <a:gd name="connsiteY8" fmla="*/ 368300 h 596900"/>
                    <a:gd name="connsiteX9" fmla="*/ 533400 w 1485900"/>
                    <a:gd name="connsiteY9" fmla="*/ 317500 h 596900"/>
                    <a:gd name="connsiteX10" fmla="*/ 558800 w 1485900"/>
                    <a:gd name="connsiteY10" fmla="*/ 266700 h 596900"/>
                    <a:gd name="connsiteX11" fmla="*/ 584200 w 1485900"/>
                    <a:gd name="connsiteY11" fmla="*/ 228600 h 596900"/>
                    <a:gd name="connsiteX12" fmla="*/ 596900 w 1485900"/>
                    <a:gd name="connsiteY12" fmla="*/ 190500 h 596900"/>
                    <a:gd name="connsiteX13" fmla="*/ 622300 w 1485900"/>
                    <a:gd name="connsiteY13" fmla="*/ 152400 h 596900"/>
                    <a:gd name="connsiteX14" fmla="*/ 635000 w 1485900"/>
                    <a:gd name="connsiteY14" fmla="*/ 114300 h 596900"/>
                    <a:gd name="connsiteX15" fmla="*/ 698500 w 1485900"/>
                    <a:gd name="connsiteY15" fmla="*/ 38100 h 596900"/>
                    <a:gd name="connsiteX16" fmla="*/ 736600 w 1485900"/>
                    <a:gd name="connsiteY16" fmla="*/ 12700 h 596900"/>
                    <a:gd name="connsiteX17" fmla="*/ 774700 w 1485900"/>
                    <a:gd name="connsiteY17" fmla="*/ 0 h 596900"/>
                    <a:gd name="connsiteX18" fmla="*/ 1181100 w 1485900"/>
                    <a:gd name="connsiteY18" fmla="*/ 25400 h 596900"/>
                    <a:gd name="connsiteX19" fmla="*/ 1270000 w 1485900"/>
                    <a:gd name="connsiteY19" fmla="*/ 50800 h 596900"/>
                    <a:gd name="connsiteX20" fmla="*/ 1384300 w 1485900"/>
                    <a:gd name="connsiteY20" fmla="*/ 139700 h 596900"/>
                    <a:gd name="connsiteX21" fmla="*/ 1447800 w 1485900"/>
                    <a:gd name="connsiteY21" fmla="*/ 203200 h 596900"/>
                    <a:gd name="connsiteX22" fmla="*/ 1485900 w 1485900"/>
                    <a:gd name="connsiteY22" fmla="*/ 254000 h 5969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</a:cxnLst>
                  <a:rect l="l" t="t" r="r" b="b"/>
                  <a:pathLst>
                    <a:path w="1485900" h="596900">
                      <a:moveTo>
                        <a:pt x="0" y="596900"/>
                      </a:moveTo>
                      <a:cubicBezTo>
                        <a:pt x="47539" y="590958"/>
                        <a:pt x="115870" y="584926"/>
                        <a:pt x="165100" y="571500"/>
                      </a:cubicBezTo>
                      <a:cubicBezTo>
                        <a:pt x="190931" y="564455"/>
                        <a:pt x="215900" y="554567"/>
                        <a:pt x="241300" y="546100"/>
                      </a:cubicBezTo>
                      <a:cubicBezTo>
                        <a:pt x="254000" y="541867"/>
                        <a:pt x="268261" y="540826"/>
                        <a:pt x="279400" y="533400"/>
                      </a:cubicBezTo>
                      <a:cubicBezTo>
                        <a:pt x="292100" y="524933"/>
                        <a:pt x="303848" y="514826"/>
                        <a:pt x="317500" y="508000"/>
                      </a:cubicBezTo>
                      <a:cubicBezTo>
                        <a:pt x="329474" y="502013"/>
                        <a:pt x="343626" y="501287"/>
                        <a:pt x="355600" y="495300"/>
                      </a:cubicBezTo>
                      <a:cubicBezTo>
                        <a:pt x="402898" y="471651"/>
                        <a:pt x="389669" y="466909"/>
                        <a:pt x="431800" y="431800"/>
                      </a:cubicBezTo>
                      <a:cubicBezTo>
                        <a:pt x="443526" y="422029"/>
                        <a:pt x="457200" y="414867"/>
                        <a:pt x="469900" y="406400"/>
                      </a:cubicBezTo>
                      <a:cubicBezTo>
                        <a:pt x="478367" y="393700"/>
                        <a:pt x="486428" y="380720"/>
                        <a:pt x="495300" y="368300"/>
                      </a:cubicBezTo>
                      <a:cubicBezTo>
                        <a:pt x="507603" y="351076"/>
                        <a:pt x="522182" y="335449"/>
                        <a:pt x="533400" y="317500"/>
                      </a:cubicBezTo>
                      <a:cubicBezTo>
                        <a:pt x="543434" y="301446"/>
                        <a:pt x="549407" y="283138"/>
                        <a:pt x="558800" y="266700"/>
                      </a:cubicBezTo>
                      <a:cubicBezTo>
                        <a:pt x="566373" y="253448"/>
                        <a:pt x="577374" y="242252"/>
                        <a:pt x="584200" y="228600"/>
                      </a:cubicBezTo>
                      <a:cubicBezTo>
                        <a:pt x="590187" y="216626"/>
                        <a:pt x="590913" y="202474"/>
                        <a:pt x="596900" y="190500"/>
                      </a:cubicBezTo>
                      <a:cubicBezTo>
                        <a:pt x="603726" y="176848"/>
                        <a:pt x="615474" y="166052"/>
                        <a:pt x="622300" y="152400"/>
                      </a:cubicBezTo>
                      <a:cubicBezTo>
                        <a:pt x="628287" y="140426"/>
                        <a:pt x="629013" y="126274"/>
                        <a:pt x="635000" y="114300"/>
                      </a:cubicBezTo>
                      <a:cubicBezTo>
                        <a:pt x="649271" y="85757"/>
                        <a:pt x="674425" y="58162"/>
                        <a:pt x="698500" y="38100"/>
                      </a:cubicBezTo>
                      <a:cubicBezTo>
                        <a:pt x="710226" y="28329"/>
                        <a:pt x="722948" y="19526"/>
                        <a:pt x="736600" y="12700"/>
                      </a:cubicBezTo>
                      <a:cubicBezTo>
                        <a:pt x="748574" y="6713"/>
                        <a:pt x="762000" y="4233"/>
                        <a:pt x="774700" y="0"/>
                      </a:cubicBezTo>
                      <a:cubicBezTo>
                        <a:pt x="967471" y="7414"/>
                        <a:pt x="1034394" y="-3941"/>
                        <a:pt x="1181100" y="25400"/>
                      </a:cubicBezTo>
                      <a:cubicBezTo>
                        <a:pt x="1191376" y="27455"/>
                        <a:pt x="1256383" y="43235"/>
                        <a:pt x="1270000" y="50800"/>
                      </a:cubicBezTo>
                      <a:cubicBezTo>
                        <a:pt x="1313946" y="75215"/>
                        <a:pt x="1352383" y="101400"/>
                        <a:pt x="1384300" y="139700"/>
                      </a:cubicBezTo>
                      <a:cubicBezTo>
                        <a:pt x="1437217" y="203200"/>
                        <a:pt x="1377950" y="156633"/>
                        <a:pt x="1447800" y="203200"/>
                      </a:cubicBezTo>
                      <a:cubicBezTo>
                        <a:pt x="1463493" y="250280"/>
                        <a:pt x="1448526" y="235313"/>
                        <a:pt x="1485900" y="254000"/>
                      </a:cubicBezTo>
                    </a:path>
                  </a:pathLst>
                </a:custGeom>
                <a:noFill/>
                <a:ln w="38100">
                  <a:headEnd type="oval"/>
                  <a:tailEnd type="triangle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46" name="TextBox 53"/>
              <p:cNvSpPr txBox="1"/>
              <p:nvPr/>
            </p:nvSpPr>
            <p:spPr>
              <a:xfrm>
                <a:off x="7353579" y="4962672"/>
                <a:ext cx="444190" cy="426281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 b="1" i="1" kern="1200" dirty="0">
                    <a:solidFill>
                      <a:schemeClr val="accent6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endParaRPr lang="en-US" sz="1200" b="1" dirty="0">
                  <a:solidFill>
                    <a:schemeClr val="accent6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47" name="TextBox 53"/>
              <p:cNvSpPr txBox="1"/>
              <p:nvPr/>
            </p:nvSpPr>
            <p:spPr>
              <a:xfrm>
                <a:off x="9882493" y="4962672"/>
                <a:ext cx="444190" cy="426281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 b="1" i="1" kern="1200" dirty="0">
                    <a:solidFill>
                      <a:schemeClr val="accent6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endParaRPr lang="en-US" sz="1200" b="1" dirty="0">
                  <a:solidFill>
                    <a:schemeClr val="accent6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  <p:sp>
          <p:nvSpPr>
            <p:cNvPr id="91" name="Freeform 90"/>
            <p:cNvSpPr/>
            <p:nvPr/>
          </p:nvSpPr>
          <p:spPr>
            <a:xfrm>
              <a:off x="9944859" y="4210946"/>
              <a:ext cx="1181100" cy="640923"/>
            </a:xfrm>
            <a:custGeom>
              <a:avLst/>
              <a:gdLst>
                <a:gd name="connsiteX0" fmla="*/ 0 w 1181100"/>
                <a:gd name="connsiteY0" fmla="*/ 601576 h 640923"/>
                <a:gd name="connsiteX1" fmla="*/ 47625 w 1181100"/>
                <a:gd name="connsiteY1" fmla="*/ 630151 h 640923"/>
                <a:gd name="connsiteX2" fmla="*/ 314325 w 1181100"/>
                <a:gd name="connsiteY2" fmla="*/ 620626 h 640923"/>
                <a:gd name="connsiteX3" fmla="*/ 352425 w 1181100"/>
                <a:gd name="connsiteY3" fmla="*/ 611101 h 640923"/>
                <a:gd name="connsiteX4" fmla="*/ 400050 w 1181100"/>
                <a:gd name="connsiteY4" fmla="*/ 582526 h 640923"/>
                <a:gd name="connsiteX5" fmla="*/ 428625 w 1181100"/>
                <a:gd name="connsiteY5" fmla="*/ 563476 h 640923"/>
                <a:gd name="connsiteX6" fmla="*/ 457200 w 1181100"/>
                <a:gd name="connsiteY6" fmla="*/ 553951 h 640923"/>
                <a:gd name="connsiteX7" fmla="*/ 523875 w 1181100"/>
                <a:gd name="connsiteY7" fmla="*/ 506326 h 640923"/>
                <a:gd name="connsiteX8" fmla="*/ 552450 w 1181100"/>
                <a:gd name="connsiteY8" fmla="*/ 496801 h 640923"/>
                <a:gd name="connsiteX9" fmla="*/ 628650 w 1181100"/>
                <a:gd name="connsiteY9" fmla="*/ 430126 h 640923"/>
                <a:gd name="connsiteX10" fmla="*/ 638175 w 1181100"/>
                <a:gd name="connsiteY10" fmla="*/ 401551 h 640923"/>
                <a:gd name="connsiteX11" fmla="*/ 695325 w 1181100"/>
                <a:gd name="connsiteY11" fmla="*/ 296776 h 640923"/>
                <a:gd name="connsiteX12" fmla="*/ 714375 w 1181100"/>
                <a:gd name="connsiteY12" fmla="*/ 230101 h 640923"/>
                <a:gd name="connsiteX13" fmla="*/ 752475 w 1181100"/>
                <a:gd name="connsiteY13" fmla="*/ 201526 h 640923"/>
                <a:gd name="connsiteX14" fmla="*/ 771525 w 1181100"/>
                <a:gd name="connsiteY14" fmla="*/ 144376 h 640923"/>
                <a:gd name="connsiteX15" fmla="*/ 819150 w 1181100"/>
                <a:gd name="connsiteY15" fmla="*/ 125326 h 640923"/>
                <a:gd name="connsiteX16" fmla="*/ 876300 w 1181100"/>
                <a:gd name="connsiteY16" fmla="*/ 87226 h 640923"/>
                <a:gd name="connsiteX17" fmla="*/ 904875 w 1181100"/>
                <a:gd name="connsiteY17" fmla="*/ 58651 h 640923"/>
                <a:gd name="connsiteX18" fmla="*/ 942975 w 1181100"/>
                <a:gd name="connsiteY18" fmla="*/ 49126 h 640923"/>
                <a:gd name="connsiteX19" fmla="*/ 971550 w 1181100"/>
                <a:gd name="connsiteY19" fmla="*/ 39601 h 640923"/>
                <a:gd name="connsiteX20" fmla="*/ 1009650 w 1181100"/>
                <a:gd name="connsiteY20" fmla="*/ 30076 h 640923"/>
                <a:gd name="connsiteX21" fmla="*/ 1057275 w 1181100"/>
                <a:gd name="connsiteY21" fmla="*/ 20551 h 640923"/>
                <a:gd name="connsiteX22" fmla="*/ 1114425 w 1181100"/>
                <a:gd name="connsiteY22" fmla="*/ 1501 h 640923"/>
                <a:gd name="connsiteX23" fmla="*/ 1181100 w 1181100"/>
                <a:gd name="connsiteY23" fmla="*/ 1501 h 6409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1181100" h="640923">
                  <a:moveTo>
                    <a:pt x="0" y="601576"/>
                  </a:moveTo>
                  <a:cubicBezTo>
                    <a:pt x="15875" y="611101"/>
                    <a:pt x="29509" y="626337"/>
                    <a:pt x="47625" y="630151"/>
                  </a:cubicBezTo>
                  <a:cubicBezTo>
                    <a:pt x="148953" y="651483"/>
                    <a:pt x="214252" y="637305"/>
                    <a:pt x="314325" y="620626"/>
                  </a:cubicBezTo>
                  <a:cubicBezTo>
                    <a:pt x="327238" y="618474"/>
                    <a:pt x="339725" y="614276"/>
                    <a:pt x="352425" y="611101"/>
                  </a:cubicBezTo>
                  <a:cubicBezTo>
                    <a:pt x="368300" y="601576"/>
                    <a:pt x="384351" y="592338"/>
                    <a:pt x="400050" y="582526"/>
                  </a:cubicBezTo>
                  <a:cubicBezTo>
                    <a:pt x="409758" y="576459"/>
                    <a:pt x="418386" y="568596"/>
                    <a:pt x="428625" y="563476"/>
                  </a:cubicBezTo>
                  <a:cubicBezTo>
                    <a:pt x="437605" y="558986"/>
                    <a:pt x="447675" y="557126"/>
                    <a:pt x="457200" y="553951"/>
                  </a:cubicBezTo>
                  <a:cubicBezTo>
                    <a:pt x="479425" y="538076"/>
                    <a:pt x="500455" y="520378"/>
                    <a:pt x="523875" y="506326"/>
                  </a:cubicBezTo>
                  <a:cubicBezTo>
                    <a:pt x="532484" y="501160"/>
                    <a:pt x="543936" y="502122"/>
                    <a:pt x="552450" y="496801"/>
                  </a:cubicBezTo>
                  <a:cubicBezTo>
                    <a:pt x="583460" y="477420"/>
                    <a:pt x="603678" y="455098"/>
                    <a:pt x="628650" y="430126"/>
                  </a:cubicBezTo>
                  <a:cubicBezTo>
                    <a:pt x="631825" y="420601"/>
                    <a:pt x="634220" y="410779"/>
                    <a:pt x="638175" y="401551"/>
                  </a:cubicBezTo>
                  <a:cubicBezTo>
                    <a:pt x="651245" y="371053"/>
                    <a:pt x="681598" y="320799"/>
                    <a:pt x="695325" y="296776"/>
                  </a:cubicBezTo>
                  <a:cubicBezTo>
                    <a:pt x="695832" y="294750"/>
                    <a:pt x="709495" y="235957"/>
                    <a:pt x="714375" y="230101"/>
                  </a:cubicBezTo>
                  <a:cubicBezTo>
                    <a:pt x="724538" y="217905"/>
                    <a:pt x="739775" y="211051"/>
                    <a:pt x="752475" y="201526"/>
                  </a:cubicBezTo>
                  <a:cubicBezTo>
                    <a:pt x="758825" y="182476"/>
                    <a:pt x="758302" y="159488"/>
                    <a:pt x="771525" y="144376"/>
                  </a:cubicBezTo>
                  <a:cubicBezTo>
                    <a:pt x="782784" y="131509"/>
                    <a:pt x="804140" y="133513"/>
                    <a:pt x="819150" y="125326"/>
                  </a:cubicBezTo>
                  <a:cubicBezTo>
                    <a:pt x="839250" y="114363"/>
                    <a:pt x="858228" y="101282"/>
                    <a:pt x="876300" y="87226"/>
                  </a:cubicBezTo>
                  <a:cubicBezTo>
                    <a:pt x="886933" y="78956"/>
                    <a:pt x="893179" y="65334"/>
                    <a:pt x="904875" y="58651"/>
                  </a:cubicBezTo>
                  <a:cubicBezTo>
                    <a:pt x="916241" y="52156"/>
                    <a:pt x="930388" y="52722"/>
                    <a:pt x="942975" y="49126"/>
                  </a:cubicBezTo>
                  <a:cubicBezTo>
                    <a:pt x="952629" y="46368"/>
                    <a:pt x="961896" y="42359"/>
                    <a:pt x="971550" y="39601"/>
                  </a:cubicBezTo>
                  <a:cubicBezTo>
                    <a:pt x="984137" y="36005"/>
                    <a:pt x="996871" y="32916"/>
                    <a:pt x="1009650" y="30076"/>
                  </a:cubicBezTo>
                  <a:cubicBezTo>
                    <a:pt x="1025454" y="26564"/>
                    <a:pt x="1041656" y="24811"/>
                    <a:pt x="1057275" y="20551"/>
                  </a:cubicBezTo>
                  <a:cubicBezTo>
                    <a:pt x="1076648" y="15267"/>
                    <a:pt x="1094578" y="4554"/>
                    <a:pt x="1114425" y="1501"/>
                  </a:cubicBezTo>
                  <a:cubicBezTo>
                    <a:pt x="1136392" y="-1878"/>
                    <a:pt x="1158875" y="1501"/>
                    <a:pt x="1181100" y="1501"/>
                  </a:cubicBezTo>
                </a:path>
              </a:pathLst>
            </a:custGeom>
            <a:noFill/>
            <a:ln w="38100">
              <a:headEnd type="oval"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6" name="Rectangle 2"/>
          <p:cNvSpPr>
            <a:spLocks noChangeArrowheads="1"/>
          </p:cNvSpPr>
          <p:nvPr/>
        </p:nvSpPr>
        <p:spPr bwMode="auto">
          <a:xfrm>
            <a:off x="533310" y="3217214"/>
            <a:ext cx="4533154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public class Node {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   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double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val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   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Node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nx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3200" b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;  </a:t>
            </a:r>
            <a:r>
              <a:rPr kumimoji="0" lang="en-US" altLang="en-US" sz="320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// link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   N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ode </a:t>
            </a:r>
            <a:r>
              <a:rPr kumimoji="0" lang="en-US" altLang="en-US" sz="3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pv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;  </a:t>
            </a:r>
            <a:r>
              <a:rPr kumimoji="0" lang="en-US" altLang="en-US" sz="320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// link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   . . 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} 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128320" y="1315684"/>
            <a:ext cx="7153584" cy="5255022"/>
            <a:chOff x="-861634" y="1297160"/>
            <a:chExt cx="8506123" cy="4400550"/>
          </a:xfrm>
        </p:grpSpPr>
        <p:sp>
          <p:nvSpPr>
            <p:cNvPr id="4" name="Rounded Rectangle 3"/>
            <p:cNvSpPr/>
            <p:nvPr/>
          </p:nvSpPr>
          <p:spPr>
            <a:xfrm>
              <a:off x="-861634" y="1297160"/>
              <a:ext cx="8506123" cy="4400550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-268518" y="1393099"/>
              <a:ext cx="7614374" cy="36855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/>
                <a:t>A doubly linked list lets you go forwards and backwards in a list or sequence of linked cells</a:t>
              </a:r>
            </a:p>
            <a:p>
              <a:endParaRPr lang="en-US" sz="2800" dirty="0"/>
            </a:p>
            <a:p>
              <a:r>
                <a:rPr lang="en-US" sz="2800" dirty="0"/>
                <a:t>This is useful in many list applications, but we do not need it for the stack-like </a:t>
              </a:r>
              <a:r>
                <a:rPr lang="en-US" sz="2800" dirty="0" err="1"/>
                <a:t>StackSet</a:t>
              </a:r>
              <a:r>
                <a:rPr lang="en-US" sz="2800" dirty="0"/>
                <a:t> implementation</a:t>
              </a:r>
            </a:p>
            <a:p>
              <a:endParaRPr lang="en-US" sz="2800" dirty="0"/>
            </a:p>
            <a:p>
              <a:r>
                <a:rPr lang="en-US" sz="2800" dirty="0"/>
                <a:t>So our Assignment 1 code has nodes with just a </a:t>
              </a:r>
              <a:r>
                <a:rPr lang="en-US" sz="2800" b="1" dirty="0">
                  <a:solidFill>
                    <a:srgbClr val="C00000"/>
                  </a:solidFill>
                </a:rPr>
                <a:t>next</a:t>
              </a:r>
              <a:r>
                <a:rPr lang="en-US" sz="2800" dirty="0"/>
                <a:t> link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13055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84521"/>
          </a:xfrm>
        </p:spPr>
        <p:txBody>
          <a:bodyPr/>
          <a:lstStyle/>
          <a:p>
            <a:pPr algn="r"/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Walking down a linked list of cells</a:t>
            </a:r>
            <a:endParaRPr lang="en-US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434" y="1294567"/>
            <a:ext cx="9801601" cy="1297355"/>
          </a:xfrm>
        </p:spPr>
        <p:txBody>
          <a:bodyPr>
            <a:normAutofit fontScale="70000" lnSpcReduction="20000"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US" sz="3400" dirty="0">
                <a:latin typeface="Franklin Gothic Medium" panose="020B0603020102020204" pitchFamily="34" charset="0"/>
              </a:rPr>
              <a:t>Need some variables to hold </a:t>
            </a:r>
            <a:r>
              <a:rPr lang="en-US" sz="3400" dirty="0" err="1">
                <a:latin typeface="Franklin Gothic Medium" panose="020B0603020102020204" pitchFamily="34" charset="0"/>
              </a:rPr>
              <a:t>obj</a:t>
            </a:r>
            <a:r>
              <a:rPr lang="en-US" sz="3400" dirty="0">
                <a:latin typeface="Franklin Gothic Medium" panose="020B0603020102020204" pitchFamily="34" charset="0"/>
              </a:rPr>
              <a:t> refs (hold pointers)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3200" dirty="0">
                <a:solidFill>
                  <a:srgbClr val="C00000"/>
                </a:solidFill>
                <a:latin typeface="Franklin Gothic Medium" panose="020B0603020102020204" pitchFamily="34" charset="0"/>
              </a:rPr>
              <a:t>head (type Node) </a:t>
            </a:r>
            <a:r>
              <a:rPr lang="en-US" sz="3200" i="1" dirty="0">
                <a:solidFill>
                  <a:schemeClr val="accent1">
                    <a:lumMod val="75000"/>
                  </a:schemeClr>
                </a:solidFill>
                <a:latin typeface="Franklin Gothic Medium" panose="020B0603020102020204" pitchFamily="34" charset="0"/>
              </a:rPr>
              <a:t>never changes, always references “the list” (first cell in list)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3200" dirty="0" err="1">
                <a:solidFill>
                  <a:srgbClr val="C00000"/>
                </a:solidFill>
                <a:latin typeface="Franklin Gothic Medium" panose="020B0603020102020204" pitchFamily="34" charset="0"/>
              </a:rPr>
              <a:t>curr</a:t>
            </a:r>
            <a:r>
              <a:rPr lang="en-US" sz="3200" dirty="0">
                <a:solidFill>
                  <a:srgbClr val="C00000"/>
                </a:solidFill>
                <a:latin typeface="Franklin Gothic Medium" panose="020B0603020102020204" pitchFamily="34" charset="0"/>
              </a:rPr>
              <a:t> (type Node) </a:t>
            </a:r>
            <a:r>
              <a:rPr lang="en-US" sz="3200" i="1" dirty="0">
                <a:solidFill>
                  <a:schemeClr val="accent5">
                    <a:lumMod val="75000"/>
                  </a:schemeClr>
                </a:solidFill>
                <a:latin typeface="Franklin Gothic Medium" panose="020B0603020102020204" pitchFamily="34" charset="0"/>
              </a:rPr>
              <a:t>where we currently are as we “walk” down the cells</a:t>
            </a:r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875B3923-4825-43DD-B356-EA2E59A930FA}"/>
              </a:ext>
            </a:extLst>
          </p:cNvPr>
          <p:cNvGrpSpPr/>
          <p:nvPr/>
        </p:nvGrpSpPr>
        <p:grpSpPr>
          <a:xfrm>
            <a:off x="1275786" y="4816501"/>
            <a:ext cx="1311970" cy="1190581"/>
            <a:chOff x="4249805" y="3669863"/>
            <a:chExt cx="1311970" cy="1190581"/>
          </a:xfrm>
        </p:grpSpPr>
        <p:sp>
          <p:nvSpPr>
            <p:cNvPr id="70" name="Rectangle 69"/>
            <p:cNvSpPr/>
            <p:nvPr/>
          </p:nvSpPr>
          <p:spPr>
            <a:xfrm>
              <a:off x="4284825" y="3669863"/>
              <a:ext cx="996520" cy="499867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71" name="Rectangle 70"/>
            <p:cNvSpPr/>
            <p:nvPr/>
          </p:nvSpPr>
          <p:spPr>
            <a:xfrm>
              <a:off x="4284825" y="4166540"/>
              <a:ext cx="996520" cy="286986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72" name="Rectangle 71"/>
            <p:cNvSpPr/>
            <p:nvPr/>
          </p:nvSpPr>
          <p:spPr>
            <a:xfrm>
              <a:off x="4284825" y="4452416"/>
              <a:ext cx="996520" cy="303829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73" name="TextBox 53"/>
            <p:cNvSpPr txBox="1"/>
            <p:nvPr/>
          </p:nvSpPr>
          <p:spPr>
            <a:xfrm>
              <a:off x="4641109" y="3759314"/>
              <a:ext cx="794772" cy="46262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i="1" dirty="0">
                  <a:solidFill>
                    <a:srgbClr val="0070C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23</a:t>
              </a:r>
              <a:r>
                <a:rPr lang="en-US" sz="1600" b="1" i="1" kern="1200" dirty="0">
                  <a:solidFill>
                    <a:srgbClr val="0070C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.74</a:t>
              </a:r>
              <a:endPara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4249805" y="3747037"/>
              <a:ext cx="674895" cy="46262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dirty="0" err="1">
                  <a:solidFill>
                    <a:srgbClr val="C0000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val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75" name="TextBox 43"/>
            <p:cNvSpPr txBox="1"/>
            <p:nvPr/>
          </p:nvSpPr>
          <p:spPr>
            <a:xfrm>
              <a:off x="4257919" y="4127009"/>
              <a:ext cx="674895" cy="46262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kern="1200" dirty="0" err="1">
                  <a:solidFill>
                    <a:srgbClr val="C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nx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76" name="TextBox 43"/>
            <p:cNvSpPr txBox="1"/>
            <p:nvPr/>
          </p:nvSpPr>
          <p:spPr>
            <a:xfrm>
              <a:off x="4886880" y="4397820"/>
              <a:ext cx="674895" cy="46262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kern="1200" dirty="0" err="1">
                  <a:solidFill>
                    <a:srgbClr val="C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pv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sp>
        <p:nvSpPr>
          <p:cNvPr id="46" name="TextBox 53"/>
          <p:cNvSpPr txBox="1"/>
          <p:nvPr/>
        </p:nvSpPr>
        <p:spPr>
          <a:xfrm>
            <a:off x="1664743" y="5933769"/>
            <a:ext cx="490394" cy="5036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b="1" i="1" kern="1200" dirty="0">
                <a:solidFill>
                  <a:schemeClr val="accent6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US" sz="1200" b="1" dirty="0">
              <a:solidFill>
                <a:schemeClr val="accent6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7" name="TextBox 53"/>
          <p:cNvSpPr txBox="1"/>
          <p:nvPr/>
        </p:nvSpPr>
        <p:spPr>
          <a:xfrm>
            <a:off x="3122859" y="5971092"/>
            <a:ext cx="490394" cy="5036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b="1" i="1" kern="1200" dirty="0">
                <a:solidFill>
                  <a:schemeClr val="accent6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sz="1200" b="1" dirty="0">
              <a:solidFill>
                <a:schemeClr val="accent6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1" name="Freeform 90"/>
          <p:cNvSpPr/>
          <p:nvPr/>
        </p:nvSpPr>
        <p:spPr>
          <a:xfrm>
            <a:off x="2200183" y="4905952"/>
            <a:ext cx="587942" cy="582058"/>
          </a:xfrm>
          <a:custGeom>
            <a:avLst/>
            <a:gdLst>
              <a:gd name="connsiteX0" fmla="*/ 0 w 1181100"/>
              <a:gd name="connsiteY0" fmla="*/ 601576 h 640923"/>
              <a:gd name="connsiteX1" fmla="*/ 47625 w 1181100"/>
              <a:gd name="connsiteY1" fmla="*/ 630151 h 640923"/>
              <a:gd name="connsiteX2" fmla="*/ 314325 w 1181100"/>
              <a:gd name="connsiteY2" fmla="*/ 620626 h 640923"/>
              <a:gd name="connsiteX3" fmla="*/ 352425 w 1181100"/>
              <a:gd name="connsiteY3" fmla="*/ 611101 h 640923"/>
              <a:gd name="connsiteX4" fmla="*/ 400050 w 1181100"/>
              <a:gd name="connsiteY4" fmla="*/ 582526 h 640923"/>
              <a:gd name="connsiteX5" fmla="*/ 428625 w 1181100"/>
              <a:gd name="connsiteY5" fmla="*/ 563476 h 640923"/>
              <a:gd name="connsiteX6" fmla="*/ 457200 w 1181100"/>
              <a:gd name="connsiteY6" fmla="*/ 553951 h 640923"/>
              <a:gd name="connsiteX7" fmla="*/ 523875 w 1181100"/>
              <a:gd name="connsiteY7" fmla="*/ 506326 h 640923"/>
              <a:gd name="connsiteX8" fmla="*/ 552450 w 1181100"/>
              <a:gd name="connsiteY8" fmla="*/ 496801 h 640923"/>
              <a:gd name="connsiteX9" fmla="*/ 628650 w 1181100"/>
              <a:gd name="connsiteY9" fmla="*/ 430126 h 640923"/>
              <a:gd name="connsiteX10" fmla="*/ 638175 w 1181100"/>
              <a:gd name="connsiteY10" fmla="*/ 401551 h 640923"/>
              <a:gd name="connsiteX11" fmla="*/ 695325 w 1181100"/>
              <a:gd name="connsiteY11" fmla="*/ 296776 h 640923"/>
              <a:gd name="connsiteX12" fmla="*/ 714375 w 1181100"/>
              <a:gd name="connsiteY12" fmla="*/ 230101 h 640923"/>
              <a:gd name="connsiteX13" fmla="*/ 752475 w 1181100"/>
              <a:gd name="connsiteY13" fmla="*/ 201526 h 640923"/>
              <a:gd name="connsiteX14" fmla="*/ 771525 w 1181100"/>
              <a:gd name="connsiteY14" fmla="*/ 144376 h 640923"/>
              <a:gd name="connsiteX15" fmla="*/ 819150 w 1181100"/>
              <a:gd name="connsiteY15" fmla="*/ 125326 h 640923"/>
              <a:gd name="connsiteX16" fmla="*/ 876300 w 1181100"/>
              <a:gd name="connsiteY16" fmla="*/ 87226 h 640923"/>
              <a:gd name="connsiteX17" fmla="*/ 904875 w 1181100"/>
              <a:gd name="connsiteY17" fmla="*/ 58651 h 640923"/>
              <a:gd name="connsiteX18" fmla="*/ 942975 w 1181100"/>
              <a:gd name="connsiteY18" fmla="*/ 49126 h 640923"/>
              <a:gd name="connsiteX19" fmla="*/ 971550 w 1181100"/>
              <a:gd name="connsiteY19" fmla="*/ 39601 h 640923"/>
              <a:gd name="connsiteX20" fmla="*/ 1009650 w 1181100"/>
              <a:gd name="connsiteY20" fmla="*/ 30076 h 640923"/>
              <a:gd name="connsiteX21" fmla="*/ 1057275 w 1181100"/>
              <a:gd name="connsiteY21" fmla="*/ 20551 h 640923"/>
              <a:gd name="connsiteX22" fmla="*/ 1114425 w 1181100"/>
              <a:gd name="connsiteY22" fmla="*/ 1501 h 640923"/>
              <a:gd name="connsiteX23" fmla="*/ 1181100 w 1181100"/>
              <a:gd name="connsiteY23" fmla="*/ 1501 h 640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181100" h="640923">
                <a:moveTo>
                  <a:pt x="0" y="601576"/>
                </a:moveTo>
                <a:cubicBezTo>
                  <a:pt x="15875" y="611101"/>
                  <a:pt x="29509" y="626337"/>
                  <a:pt x="47625" y="630151"/>
                </a:cubicBezTo>
                <a:cubicBezTo>
                  <a:pt x="148953" y="651483"/>
                  <a:pt x="214252" y="637305"/>
                  <a:pt x="314325" y="620626"/>
                </a:cubicBezTo>
                <a:cubicBezTo>
                  <a:pt x="327238" y="618474"/>
                  <a:pt x="339725" y="614276"/>
                  <a:pt x="352425" y="611101"/>
                </a:cubicBezTo>
                <a:cubicBezTo>
                  <a:pt x="368300" y="601576"/>
                  <a:pt x="384351" y="592338"/>
                  <a:pt x="400050" y="582526"/>
                </a:cubicBezTo>
                <a:cubicBezTo>
                  <a:pt x="409758" y="576459"/>
                  <a:pt x="418386" y="568596"/>
                  <a:pt x="428625" y="563476"/>
                </a:cubicBezTo>
                <a:cubicBezTo>
                  <a:pt x="437605" y="558986"/>
                  <a:pt x="447675" y="557126"/>
                  <a:pt x="457200" y="553951"/>
                </a:cubicBezTo>
                <a:cubicBezTo>
                  <a:pt x="479425" y="538076"/>
                  <a:pt x="500455" y="520378"/>
                  <a:pt x="523875" y="506326"/>
                </a:cubicBezTo>
                <a:cubicBezTo>
                  <a:pt x="532484" y="501160"/>
                  <a:pt x="543936" y="502122"/>
                  <a:pt x="552450" y="496801"/>
                </a:cubicBezTo>
                <a:cubicBezTo>
                  <a:pt x="583460" y="477420"/>
                  <a:pt x="603678" y="455098"/>
                  <a:pt x="628650" y="430126"/>
                </a:cubicBezTo>
                <a:cubicBezTo>
                  <a:pt x="631825" y="420601"/>
                  <a:pt x="634220" y="410779"/>
                  <a:pt x="638175" y="401551"/>
                </a:cubicBezTo>
                <a:cubicBezTo>
                  <a:pt x="651245" y="371053"/>
                  <a:pt x="681598" y="320799"/>
                  <a:pt x="695325" y="296776"/>
                </a:cubicBezTo>
                <a:cubicBezTo>
                  <a:pt x="695832" y="294750"/>
                  <a:pt x="709495" y="235957"/>
                  <a:pt x="714375" y="230101"/>
                </a:cubicBezTo>
                <a:cubicBezTo>
                  <a:pt x="724538" y="217905"/>
                  <a:pt x="739775" y="211051"/>
                  <a:pt x="752475" y="201526"/>
                </a:cubicBezTo>
                <a:cubicBezTo>
                  <a:pt x="758825" y="182476"/>
                  <a:pt x="758302" y="159488"/>
                  <a:pt x="771525" y="144376"/>
                </a:cubicBezTo>
                <a:cubicBezTo>
                  <a:pt x="782784" y="131509"/>
                  <a:pt x="804140" y="133513"/>
                  <a:pt x="819150" y="125326"/>
                </a:cubicBezTo>
                <a:cubicBezTo>
                  <a:pt x="839250" y="114363"/>
                  <a:pt x="858228" y="101282"/>
                  <a:pt x="876300" y="87226"/>
                </a:cubicBezTo>
                <a:cubicBezTo>
                  <a:pt x="886933" y="78956"/>
                  <a:pt x="893179" y="65334"/>
                  <a:pt x="904875" y="58651"/>
                </a:cubicBezTo>
                <a:cubicBezTo>
                  <a:pt x="916241" y="52156"/>
                  <a:pt x="930388" y="52722"/>
                  <a:pt x="942975" y="49126"/>
                </a:cubicBezTo>
                <a:cubicBezTo>
                  <a:pt x="952629" y="46368"/>
                  <a:pt x="961896" y="42359"/>
                  <a:pt x="971550" y="39601"/>
                </a:cubicBezTo>
                <a:cubicBezTo>
                  <a:pt x="984137" y="36005"/>
                  <a:pt x="996871" y="32916"/>
                  <a:pt x="1009650" y="30076"/>
                </a:cubicBezTo>
                <a:cubicBezTo>
                  <a:pt x="1025454" y="26564"/>
                  <a:pt x="1041656" y="24811"/>
                  <a:pt x="1057275" y="20551"/>
                </a:cubicBezTo>
                <a:cubicBezTo>
                  <a:pt x="1076648" y="15267"/>
                  <a:pt x="1094578" y="4554"/>
                  <a:pt x="1114425" y="1501"/>
                </a:cubicBezTo>
                <a:cubicBezTo>
                  <a:pt x="1136392" y="-1878"/>
                  <a:pt x="1158875" y="1501"/>
                  <a:pt x="1181100" y="1501"/>
                </a:cubicBezTo>
              </a:path>
            </a:pathLst>
          </a:custGeom>
          <a:noFill/>
          <a:ln w="38100">
            <a:solidFill>
              <a:schemeClr val="accent6">
                <a:lumMod val="75000"/>
              </a:schemeClr>
            </a:solidFill>
            <a:headEnd type="oval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E328E614-1999-4D71-ADE7-9294C0486E19}"/>
              </a:ext>
            </a:extLst>
          </p:cNvPr>
          <p:cNvGrpSpPr/>
          <p:nvPr/>
        </p:nvGrpSpPr>
        <p:grpSpPr>
          <a:xfrm>
            <a:off x="2759939" y="4822634"/>
            <a:ext cx="1311970" cy="1190581"/>
            <a:chOff x="4249805" y="3669863"/>
            <a:chExt cx="1311970" cy="1190581"/>
          </a:xfrm>
        </p:grpSpPr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F9DCC7F8-4858-4D9F-9540-F61D803508AB}"/>
                </a:ext>
              </a:extLst>
            </p:cNvPr>
            <p:cNvSpPr/>
            <p:nvPr/>
          </p:nvSpPr>
          <p:spPr>
            <a:xfrm>
              <a:off x="4284825" y="3669863"/>
              <a:ext cx="996520" cy="499867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747ABC6D-2D29-4F6D-BAA8-D9A0E5F0726E}"/>
                </a:ext>
              </a:extLst>
            </p:cNvPr>
            <p:cNvSpPr/>
            <p:nvPr/>
          </p:nvSpPr>
          <p:spPr>
            <a:xfrm>
              <a:off x="4284825" y="4166540"/>
              <a:ext cx="996520" cy="286986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DE774784-0473-421B-940C-A777CD52D990}"/>
                </a:ext>
              </a:extLst>
            </p:cNvPr>
            <p:cNvSpPr/>
            <p:nvPr/>
          </p:nvSpPr>
          <p:spPr>
            <a:xfrm>
              <a:off x="4284825" y="4452416"/>
              <a:ext cx="996520" cy="303829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55" name="TextBox 53">
              <a:extLst>
                <a:ext uri="{FF2B5EF4-FFF2-40B4-BE49-F238E27FC236}">
                  <a16:creationId xmlns:a16="http://schemas.microsoft.com/office/drawing/2014/main" id="{91196E14-4871-4742-AE83-85ADC187D364}"/>
                </a:ext>
              </a:extLst>
            </p:cNvPr>
            <p:cNvSpPr txBox="1"/>
            <p:nvPr/>
          </p:nvSpPr>
          <p:spPr>
            <a:xfrm>
              <a:off x="4641109" y="3759314"/>
              <a:ext cx="794772" cy="46262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i="1" kern="1200" dirty="0">
                  <a:solidFill>
                    <a:srgbClr val="0070C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3.61</a:t>
              </a:r>
              <a:endPara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5DC5C3A4-23A7-48D7-8C63-BEBBC58C74F7}"/>
                </a:ext>
              </a:extLst>
            </p:cNvPr>
            <p:cNvSpPr txBox="1"/>
            <p:nvPr/>
          </p:nvSpPr>
          <p:spPr>
            <a:xfrm>
              <a:off x="4249805" y="3747037"/>
              <a:ext cx="674895" cy="46262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dirty="0" err="1">
                  <a:solidFill>
                    <a:srgbClr val="C0000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val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57" name="TextBox 43">
              <a:extLst>
                <a:ext uri="{FF2B5EF4-FFF2-40B4-BE49-F238E27FC236}">
                  <a16:creationId xmlns:a16="http://schemas.microsoft.com/office/drawing/2014/main" id="{5D0C1ACE-BBC0-40DE-8FB5-CF3A0E6DDB3F}"/>
                </a:ext>
              </a:extLst>
            </p:cNvPr>
            <p:cNvSpPr txBox="1"/>
            <p:nvPr/>
          </p:nvSpPr>
          <p:spPr>
            <a:xfrm>
              <a:off x="4257919" y="4127009"/>
              <a:ext cx="674895" cy="46262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kern="1200" dirty="0" err="1">
                  <a:solidFill>
                    <a:srgbClr val="C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nx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58" name="TextBox 43">
              <a:extLst>
                <a:ext uri="{FF2B5EF4-FFF2-40B4-BE49-F238E27FC236}">
                  <a16:creationId xmlns:a16="http://schemas.microsoft.com/office/drawing/2014/main" id="{472AEA9D-9390-4221-821B-3266A9FF6248}"/>
                </a:ext>
              </a:extLst>
            </p:cNvPr>
            <p:cNvSpPr txBox="1"/>
            <p:nvPr/>
          </p:nvSpPr>
          <p:spPr>
            <a:xfrm>
              <a:off x="4886880" y="4397820"/>
              <a:ext cx="674895" cy="46262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kern="1200" dirty="0" err="1">
                  <a:solidFill>
                    <a:srgbClr val="C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pv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0CBEAF9A-9F34-4B60-8CFC-1EBF2D4BAAF0}"/>
              </a:ext>
            </a:extLst>
          </p:cNvPr>
          <p:cNvGrpSpPr/>
          <p:nvPr/>
        </p:nvGrpSpPr>
        <p:grpSpPr>
          <a:xfrm>
            <a:off x="4225182" y="4833734"/>
            <a:ext cx="1311970" cy="1190581"/>
            <a:chOff x="4249805" y="3669863"/>
            <a:chExt cx="1311970" cy="1190581"/>
          </a:xfrm>
        </p:grpSpPr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F835F9B4-C9D8-4F6A-B200-4B02B98ADFCC}"/>
                </a:ext>
              </a:extLst>
            </p:cNvPr>
            <p:cNvSpPr/>
            <p:nvPr/>
          </p:nvSpPr>
          <p:spPr>
            <a:xfrm>
              <a:off x="4284825" y="3669863"/>
              <a:ext cx="996520" cy="499867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57EA971E-B019-4524-9656-20EE4CEED370}"/>
                </a:ext>
              </a:extLst>
            </p:cNvPr>
            <p:cNvSpPr/>
            <p:nvPr/>
          </p:nvSpPr>
          <p:spPr>
            <a:xfrm>
              <a:off x="4284825" y="4166540"/>
              <a:ext cx="996520" cy="286986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3D109C5F-E2AB-4EA9-9FB8-E76909F74BAF}"/>
                </a:ext>
              </a:extLst>
            </p:cNvPr>
            <p:cNvSpPr/>
            <p:nvPr/>
          </p:nvSpPr>
          <p:spPr>
            <a:xfrm>
              <a:off x="4284825" y="4452416"/>
              <a:ext cx="996520" cy="303829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68" name="TextBox 53">
              <a:extLst>
                <a:ext uri="{FF2B5EF4-FFF2-40B4-BE49-F238E27FC236}">
                  <a16:creationId xmlns:a16="http://schemas.microsoft.com/office/drawing/2014/main" id="{E2D17080-1E9C-4C08-B9FB-7FC055D8FFAE}"/>
                </a:ext>
              </a:extLst>
            </p:cNvPr>
            <p:cNvSpPr txBox="1"/>
            <p:nvPr/>
          </p:nvSpPr>
          <p:spPr>
            <a:xfrm>
              <a:off x="4641109" y="3759314"/>
              <a:ext cx="794772" cy="46262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i="1" kern="1200" dirty="0">
                  <a:solidFill>
                    <a:srgbClr val="0070C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0.454</a:t>
              </a:r>
              <a:endPara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A572BCAF-4680-4FB0-8BCE-714BFDC4F5C6}"/>
                </a:ext>
              </a:extLst>
            </p:cNvPr>
            <p:cNvSpPr txBox="1"/>
            <p:nvPr/>
          </p:nvSpPr>
          <p:spPr>
            <a:xfrm>
              <a:off x="4249805" y="3747037"/>
              <a:ext cx="674895" cy="46262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dirty="0" err="1">
                  <a:solidFill>
                    <a:srgbClr val="C0000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val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84" name="TextBox 43">
              <a:extLst>
                <a:ext uri="{FF2B5EF4-FFF2-40B4-BE49-F238E27FC236}">
                  <a16:creationId xmlns:a16="http://schemas.microsoft.com/office/drawing/2014/main" id="{3C65CBB3-7490-4A5C-B6E6-CB10DE51D1F4}"/>
                </a:ext>
              </a:extLst>
            </p:cNvPr>
            <p:cNvSpPr txBox="1"/>
            <p:nvPr/>
          </p:nvSpPr>
          <p:spPr>
            <a:xfrm>
              <a:off x="4257919" y="4127009"/>
              <a:ext cx="674895" cy="46262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kern="1200" dirty="0" err="1">
                  <a:solidFill>
                    <a:srgbClr val="C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nx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85" name="TextBox 43">
              <a:extLst>
                <a:ext uri="{FF2B5EF4-FFF2-40B4-BE49-F238E27FC236}">
                  <a16:creationId xmlns:a16="http://schemas.microsoft.com/office/drawing/2014/main" id="{EC46FEE7-5AA3-4D5E-AD40-E4E273CFED1B}"/>
                </a:ext>
              </a:extLst>
            </p:cNvPr>
            <p:cNvSpPr txBox="1"/>
            <p:nvPr/>
          </p:nvSpPr>
          <p:spPr>
            <a:xfrm>
              <a:off x="4886880" y="4397820"/>
              <a:ext cx="674895" cy="46262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kern="1200" dirty="0" err="1">
                  <a:solidFill>
                    <a:srgbClr val="C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pv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grpSp>
        <p:nvGrpSpPr>
          <p:cNvPr id="86" name="Group 85">
            <a:extLst>
              <a:ext uri="{FF2B5EF4-FFF2-40B4-BE49-F238E27FC236}">
                <a16:creationId xmlns:a16="http://schemas.microsoft.com/office/drawing/2014/main" id="{47C7C8A0-6B1C-4A9D-B31E-540D1C781775}"/>
              </a:ext>
            </a:extLst>
          </p:cNvPr>
          <p:cNvGrpSpPr/>
          <p:nvPr/>
        </p:nvGrpSpPr>
        <p:grpSpPr>
          <a:xfrm>
            <a:off x="5725445" y="4834954"/>
            <a:ext cx="1311970" cy="1190581"/>
            <a:chOff x="4249805" y="3669863"/>
            <a:chExt cx="1311970" cy="1190581"/>
          </a:xfrm>
        </p:grpSpPr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135AD7D3-7269-468C-B8D4-F1F3A68BB1D5}"/>
                </a:ext>
              </a:extLst>
            </p:cNvPr>
            <p:cNvSpPr/>
            <p:nvPr/>
          </p:nvSpPr>
          <p:spPr>
            <a:xfrm>
              <a:off x="4284825" y="3669863"/>
              <a:ext cx="996520" cy="499867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id="{94D5766D-0D85-41E4-BEAB-07C15DB25EB0}"/>
                </a:ext>
              </a:extLst>
            </p:cNvPr>
            <p:cNvSpPr/>
            <p:nvPr/>
          </p:nvSpPr>
          <p:spPr>
            <a:xfrm>
              <a:off x="4284825" y="4166540"/>
              <a:ext cx="996520" cy="286986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89" name="Rectangle 88">
              <a:extLst>
                <a:ext uri="{FF2B5EF4-FFF2-40B4-BE49-F238E27FC236}">
                  <a16:creationId xmlns:a16="http://schemas.microsoft.com/office/drawing/2014/main" id="{9FF58D4D-15B7-4C40-8C69-05AF411F273A}"/>
                </a:ext>
              </a:extLst>
            </p:cNvPr>
            <p:cNvSpPr/>
            <p:nvPr/>
          </p:nvSpPr>
          <p:spPr>
            <a:xfrm>
              <a:off x="4284825" y="4452416"/>
              <a:ext cx="996520" cy="303829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90" name="TextBox 53">
              <a:extLst>
                <a:ext uri="{FF2B5EF4-FFF2-40B4-BE49-F238E27FC236}">
                  <a16:creationId xmlns:a16="http://schemas.microsoft.com/office/drawing/2014/main" id="{16FD7A33-3755-4534-97A1-6991CAB05AE6}"/>
                </a:ext>
              </a:extLst>
            </p:cNvPr>
            <p:cNvSpPr txBox="1"/>
            <p:nvPr/>
          </p:nvSpPr>
          <p:spPr>
            <a:xfrm>
              <a:off x="4641109" y="3759314"/>
              <a:ext cx="794772" cy="46262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i="1" dirty="0">
                  <a:solidFill>
                    <a:srgbClr val="0070C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sz="1600" b="1" i="1" kern="1200" dirty="0">
                  <a:solidFill>
                    <a:srgbClr val="0070C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41.2</a:t>
              </a:r>
              <a:endPara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93" name="TextBox 92">
              <a:extLst>
                <a:ext uri="{FF2B5EF4-FFF2-40B4-BE49-F238E27FC236}">
                  <a16:creationId xmlns:a16="http://schemas.microsoft.com/office/drawing/2014/main" id="{116AEFF3-CF4E-485C-84C5-BC9A7A8250BE}"/>
                </a:ext>
              </a:extLst>
            </p:cNvPr>
            <p:cNvSpPr txBox="1"/>
            <p:nvPr/>
          </p:nvSpPr>
          <p:spPr>
            <a:xfrm>
              <a:off x="4249805" y="3747037"/>
              <a:ext cx="674895" cy="46262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dirty="0" err="1">
                  <a:solidFill>
                    <a:srgbClr val="C0000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val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94" name="TextBox 43">
              <a:extLst>
                <a:ext uri="{FF2B5EF4-FFF2-40B4-BE49-F238E27FC236}">
                  <a16:creationId xmlns:a16="http://schemas.microsoft.com/office/drawing/2014/main" id="{5E6F5F12-BF56-4BA5-92BD-38E26FBABB85}"/>
                </a:ext>
              </a:extLst>
            </p:cNvPr>
            <p:cNvSpPr txBox="1"/>
            <p:nvPr/>
          </p:nvSpPr>
          <p:spPr>
            <a:xfrm>
              <a:off x="4257919" y="4127009"/>
              <a:ext cx="674895" cy="46262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kern="1200" dirty="0" err="1">
                  <a:solidFill>
                    <a:srgbClr val="C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nx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95" name="TextBox 43">
              <a:extLst>
                <a:ext uri="{FF2B5EF4-FFF2-40B4-BE49-F238E27FC236}">
                  <a16:creationId xmlns:a16="http://schemas.microsoft.com/office/drawing/2014/main" id="{E6ABC699-C232-4792-9134-F29C93224A97}"/>
                </a:ext>
              </a:extLst>
            </p:cNvPr>
            <p:cNvSpPr txBox="1"/>
            <p:nvPr/>
          </p:nvSpPr>
          <p:spPr>
            <a:xfrm>
              <a:off x="4886880" y="4397820"/>
              <a:ext cx="674895" cy="46262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kern="1200" dirty="0" err="1">
                  <a:solidFill>
                    <a:srgbClr val="C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pv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grpSp>
        <p:nvGrpSpPr>
          <p:cNvPr id="97" name="Group 96">
            <a:extLst>
              <a:ext uri="{FF2B5EF4-FFF2-40B4-BE49-F238E27FC236}">
                <a16:creationId xmlns:a16="http://schemas.microsoft.com/office/drawing/2014/main" id="{793C445C-A927-4B3A-A860-EE03AE603178}"/>
              </a:ext>
            </a:extLst>
          </p:cNvPr>
          <p:cNvGrpSpPr/>
          <p:nvPr/>
        </p:nvGrpSpPr>
        <p:grpSpPr>
          <a:xfrm>
            <a:off x="7218516" y="4821457"/>
            <a:ext cx="1311970" cy="1190581"/>
            <a:chOff x="4249805" y="3669863"/>
            <a:chExt cx="1311970" cy="1190581"/>
          </a:xfrm>
        </p:grpSpPr>
        <p:sp>
          <p:nvSpPr>
            <p:cNvPr id="98" name="Rectangle 97">
              <a:extLst>
                <a:ext uri="{FF2B5EF4-FFF2-40B4-BE49-F238E27FC236}">
                  <a16:creationId xmlns:a16="http://schemas.microsoft.com/office/drawing/2014/main" id="{FA42F0AC-ED5D-474E-9C01-7F2E703C7ECD}"/>
                </a:ext>
              </a:extLst>
            </p:cNvPr>
            <p:cNvSpPr/>
            <p:nvPr/>
          </p:nvSpPr>
          <p:spPr>
            <a:xfrm>
              <a:off x="4284825" y="3669863"/>
              <a:ext cx="996520" cy="499867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99" name="Rectangle 98">
              <a:extLst>
                <a:ext uri="{FF2B5EF4-FFF2-40B4-BE49-F238E27FC236}">
                  <a16:creationId xmlns:a16="http://schemas.microsoft.com/office/drawing/2014/main" id="{B0D66F95-86F2-4E69-BF24-6DBA6E8AF747}"/>
                </a:ext>
              </a:extLst>
            </p:cNvPr>
            <p:cNvSpPr/>
            <p:nvPr/>
          </p:nvSpPr>
          <p:spPr>
            <a:xfrm>
              <a:off x="4284825" y="4166540"/>
              <a:ext cx="996520" cy="286986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100" name="Rectangle 99">
              <a:extLst>
                <a:ext uri="{FF2B5EF4-FFF2-40B4-BE49-F238E27FC236}">
                  <a16:creationId xmlns:a16="http://schemas.microsoft.com/office/drawing/2014/main" id="{B6FC5A73-079E-4424-BE9D-0BD0B40AFC15}"/>
                </a:ext>
              </a:extLst>
            </p:cNvPr>
            <p:cNvSpPr/>
            <p:nvPr/>
          </p:nvSpPr>
          <p:spPr>
            <a:xfrm>
              <a:off x="4284825" y="4452416"/>
              <a:ext cx="996520" cy="303829"/>
            </a:xfrm>
            <a:prstGeom prst="rect">
              <a:avLst/>
            </a:prstGeom>
            <a:solidFill>
              <a:schemeClr val="accent2">
                <a:lumMod val="60000"/>
                <a:lumOff val="40000"/>
                <a:alpha val="28000"/>
              </a:schemeClr>
            </a:solidFill>
            <a:ln w="25400" cmpd="sng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/>
            </a:p>
          </p:txBody>
        </p:sp>
        <p:sp>
          <p:nvSpPr>
            <p:cNvPr id="101" name="TextBox 53">
              <a:extLst>
                <a:ext uri="{FF2B5EF4-FFF2-40B4-BE49-F238E27FC236}">
                  <a16:creationId xmlns:a16="http://schemas.microsoft.com/office/drawing/2014/main" id="{BC9E9500-2E34-4D87-B0F5-8DEF6FC6F4B1}"/>
                </a:ext>
              </a:extLst>
            </p:cNvPr>
            <p:cNvSpPr txBox="1"/>
            <p:nvPr/>
          </p:nvSpPr>
          <p:spPr>
            <a:xfrm>
              <a:off x="4641109" y="3759314"/>
              <a:ext cx="794772" cy="46262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i="1" kern="1200" dirty="0">
                  <a:solidFill>
                    <a:srgbClr val="0070C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7.31</a:t>
              </a:r>
              <a:endParaRPr lang="en-US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2" name="TextBox 101">
              <a:extLst>
                <a:ext uri="{FF2B5EF4-FFF2-40B4-BE49-F238E27FC236}">
                  <a16:creationId xmlns:a16="http://schemas.microsoft.com/office/drawing/2014/main" id="{9A2655B7-7C9C-44D2-9DAC-75ECD1C98086}"/>
                </a:ext>
              </a:extLst>
            </p:cNvPr>
            <p:cNvSpPr txBox="1"/>
            <p:nvPr/>
          </p:nvSpPr>
          <p:spPr>
            <a:xfrm>
              <a:off x="4249805" y="3747037"/>
              <a:ext cx="674895" cy="46262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dirty="0" err="1">
                  <a:solidFill>
                    <a:srgbClr val="C00000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val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3" name="TextBox 43">
              <a:extLst>
                <a:ext uri="{FF2B5EF4-FFF2-40B4-BE49-F238E27FC236}">
                  <a16:creationId xmlns:a16="http://schemas.microsoft.com/office/drawing/2014/main" id="{FF8F2F67-368E-4E33-808D-AC9AC8B449E8}"/>
                </a:ext>
              </a:extLst>
            </p:cNvPr>
            <p:cNvSpPr txBox="1"/>
            <p:nvPr/>
          </p:nvSpPr>
          <p:spPr>
            <a:xfrm>
              <a:off x="4257919" y="4127009"/>
              <a:ext cx="674895" cy="46262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kern="1200" dirty="0" err="1">
                  <a:solidFill>
                    <a:srgbClr val="C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nx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04" name="TextBox 43">
              <a:extLst>
                <a:ext uri="{FF2B5EF4-FFF2-40B4-BE49-F238E27FC236}">
                  <a16:creationId xmlns:a16="http://schemas.microsoft.com/office/drawing/2014/main" id="{325CF47F-5A9B-4A25-B9B6-ED3602ADAB5E}"/>
                </a:ext>
              </a:extLst>
            </p:cNvPr>
            <p:cNvSpPr txBox="1"/>
            <p:nvPr/>
          </p:nvSpPr>
          <p:spPr>
            <a:xfrm>
              <a:off x="4886880" y="4397820"/>
              <a:ext cx="674895" cy="46262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kern="1200" dirty="0" err="1">
                  <a:solidFill>
                    <a:srgbClr val="C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pv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sp>
        <p:nvSpPr>
          <p:cNvPr id="105" name="Freeform 90">
            <a:extLst>
              <a:ext uri="{FF2B5EF4-FFF2-40B4-BE49-F238E27FC236}">
                <a16:creationId xmlns:a16="http://schemas.microsoft.com/office/drawing/2014/main" id="{7EDD220B-C144-496B-9921-701257B4D958}"/>
              </a:ext>
            </a:extLst>
          </p:cNvPr>
          <p:cNvSpPr/>
          <p:nvPr/>
        </p:nvSpPr>
        <p:spPr>
          <a:xfrm>
            <a:off x="3700088" y="4913043"/>
            <a:ext cx="587942" cy="582058"/>
          </a:xfrm>
          <a:custGeom>
            <a:avLst/>
            <a:gdLst>
              <a:gd name="connsiteX0" fmla="*/ 0 w 1181100"/>
              <a:gd name="connsiteY0" fmla="*/ 601576 h 640923"/>
              <a:gd name="connsiteX1" fmla="*/ 47625 w 1181100"/>
              <a:gd name="connsiteY1" fmla="*/ 630151 h 640923"/>
              <a:gd name="connsiteX2" fmla="*/ 314325 w 1181100"/>
              <a:gd name="connsiteY2" fmla="*/ 620626 h 640923"/>
              <a:gd name="connsiteX3" fmla="*/ 352425 w 1181100"/>
              <a:gd name="connsiteY3" fmla="*/ 611101 h 640923"/>
              <a:gd name="connsiteX4" fmla="*/ 400050 w 1181100"/>
              <a:gd name="connsiteY4" fmla="*/ 582526 h 640923"/>
              <a:gd name="connsiteX5" fmla="*/ 428625 w 1181100"/>
              <a:gd name="connsiteY5" fmla="*/ 563476 h 640923"/>
              <a:gd name="connsiteX6" fmla="*/ 457200 w 1181100"/>
              <a:gd name="connsiteY6" fmla="*/ 553951 h 640923"/>
              <a:gd name="connsiteX7" fmla="*/ 523875 w 1181100"/>
              <a:gd name="connsiteY7" fmla="*/ 506326 h 640923"/>
              <a:gd name="connsiteX8" fmla="*/ 552450 w 1181100"/>
              <a:gd name="connsiteY8" fmla="*/ 496801 h 640923"/>
              <a:gd name="connsiteX9" fmla="*/ 628650 w 1181100"/>
              <a:gd name="connsiteY9" fmla="*/ 430126 h 640923"/>
              <a:gd name="connsiteX10" fmla="*/ 638175 w 1181100"/>
              <a:gd name="connsiteY10" fmla="*/ 401551 h 640923"/>
              <a:gd name="connsiteX11" fmla="*/ 695325 w 1181100"/>
              <a:gd name="connsiteY11" fmla="*/ 296776 h 640923"/>
              <a:gd name="connsiteX12" fmla="*/ 714375 w 1181100"/>
              <a:gd name="connsiteY12" fmla="*/ 230101 h 640923"/>
              <a:gd name="connsiteX13" fmla="*/ 752475 w 1181100"/>
              <a:gd name="connsiteY13" fmla="*/ 201526 h 640923"/>
              <a:gd name="connsiteX14" fmla="*/ 771525 w 1181100"/>
              <a:gd name="connsiteY14" fmla="*/ 144376 h 640923"/>
              <a:gd name="connsiteX15" fmla="*/ 819150 w 1181100"/>
              <a:gd name="connsiteY15" fmla="*/ 125326 h 640923"/>
              <a:gd name="connsiteX16" fmla="*/ 876300 w 1181100"/>
              <a:gd name="connsiteY16" fmla="*/ 87226 h 640923"/>
              <a:gd name="connsiteX17" fmla="*/ 904875 w 1181100"/>
              <a:gd name="connsiteY17" fmla="*/ 58651 h 640923"/>
              <a:gd name="connsiteX18" fmla="*/ 942975 w 1181100"/>
              <a:gd name="connsiteY18" fmla="*/ 49126 h 640923"/>
              <a:gd name="connsiteX19" fmla="*/ 971550 w 1181100"/>
              <a:gd name="connsiteY19" fmla="*/ 39601 h 640923"/>
              <a:gd name="connsiteX20" fmla="*/ 1009650 w 1181100"/>
              <a:gd name="connsiteY20" fmla="*/ 30076 h 640923"/>
              <a:gd name="connsiteX21" fmla="*/ 1057275 w 1181100"/>
              <a:gd name="connsiteY21" fmla="*/ 20551 h 640923"/>
              <a:gd name="connsiteX22" fmla="*/ 1114425 w 1181100"/>
              <a:gd name="connsiteY22" fmla="*/ 1501 h 640923"/>
              <a:gd name="connsiteX23" fmla="*/ 1181100 w 1181100"/>
              <a:gd name="connsiteY23" fmla="*/ 1501 h 640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181100" h="640923">
                <a:moveTo>
                  <a:pt x="0" y="601576"/>
                </a:moveTo>
                <a:cubicBezTo>
                  <a:pt x="15875" y="611101"/>
                  <a:pt x="29509" y="626337"/>
                  <a:pt x="47625" y="630151"/>
                </a:cubicBezTo>
                <a:cubicBezTo>
                  <a:pt x="148953" y="651483"/>
                  <a:pt x="214252" y="637305"/>
                  <a:pt x="314325" y="620626"/>
                </a:cubicBezTo>
                <a:cubicBezTo>
                  <a:pt x="327238" y="618474"/>
                  <a:pt x="339725" y="614276"/>
                  <a:pt x="352425" y="611101"/>
                </a:cubicBezTo>
                <a:cubicBezTo>
                  <a:pt x="368300" y="601576"/>
                  <a:pt x="384351" y="592338"/>
                  <a:pt x="400050" y="582526"/>
                </a:cubicBezTo>
                <a:cubicBezTo>
                  <a:pt x="409758" y="576459"/>
                  <a:pt x="418386" y="568596"/>
                  <a:pt x="428625" y="563476"/>
                </a:cubicBezTo>
                <a:cubicBezTo>
                  <a:pt x="437605" y="558986"/>
                  <a:pt x="447675" y="557126"/>
                  <a:pt x="457200" y="553951"/>
                </a:cubicBezTo>
                <a:cubicBezTo>
                  <a:pt x="479425" y="538076"/>
                  <a:pt x="500455" y="520378"/>
                  <a:pt x="523875" y="506326"/>
                </a:cubicBezTo>
                <a:cubicBezTo>
                  <a:pt x="532484" y="501160"/>
                  <a:pt x="543936" y="502122"/>
                  <a:pt x="552450" y="496801"/>
                </a:cubicBezTo>
                <a:cubicBezTo>
                  <a:pt x="583460" y="477420"/>
                  <a:pt x="603678" y="455098"/>
                  <a:pt x="628650" y="430126"/>
                </a:cubicBezTo>
                <a:cubicBezTo>
                  <a:pt x="631825" y="420601"/>
                  <a:pt x="634220" y="410779"/>
                  <a:pt x="638175" y="401551"/>
                </a:cubicBezTo>
                <a:cubicBezTo>
                  <a:pt x="651245" y="371053"/>
                  <a:pt x="681598" y="320799"/>
                  <a:pt x="695325" y="296776"/>
                </a:cubicBezTo>
                <a:cubicBezTo>
                  <a:pt x="695832" y="294750"/>
                  <a:pt x="709495" y="235957"/>
                  <a:pt x="714375" y="230101"/>
                </a:cubicBezTo>
                <a:cubicBezTo>
                  <a:pt x="724538" y="217905"/>
                  <a:pt x="739775" y="211051"/>
                  <a:pt x="752475" y="201526"/>
                </a:cubicBezTo>
                <a:cubicBezTo>
                  <a:pt x="758825" y="182476"/>
                  <a:pt x="758302" y="159488"/>
                  <a:pt x="771525" y="144376"/>
                </a:cubicBezTo>
                <a:cubicBezTo>
                  <a:pt x="782784" y="131509"/>
                  <a:pt x="804140" y="133513"/>
                  <a:pt x="819150" y="125326"/>
                </a:cubicBezTo>
                <a:cubicBezTo>
                  <a:pt x="839250" y="114363"/>
                  <a:pt x="858228" y="101282"/>
                  <a:pt x="876300" y="87226"/>
                </a:cubicBezTo>
                <a:cubicBezTo>
                  <a:pt x="886933" y="78956"/>
                  <a:pt x="893179" y="65334"/>
                  <a:pt x="904875" y="58651"/>
                </a:cubicBezTo>
                <a:cubicBezTo>
                  <a:pt x="916241" y="52156"/>
                  <a:pt x="930388" y="52722"/>
                  <a:pt x="942975" y="49126"/>
                </a:cubicBezTo>
                <a:cubicBezTo>
                  <a:pt x="952629" y="46368"/>
                  <a:pt x="961896" y="42359"/>
                  <a:pt x="971550" y="39601"/>
                </a:cubicBezTo>
                <a:cubicBezTo>
                  <a:pt x="984137" y="36005"/>
                  <a:pt x="996871" y="32916"/>
                  <a:pt x="1009650" y="30076"/>
                </a:cubicBezTo>
                <a:cubicBezTo>
                  <a:pt x="1025454" y="26564"/>
                  <a:pt x="1041656" y="24811"/>
                  <a:pt x="1057275" y="20551"/>
                </a:cubicBezTo>
                <a:cubicBezTo>
                  <a:pt x="1076648" y="15267"/>
                  <a:pt x="1094578" y="4554"/>
                  <a:pt x="1114425" y="1501"/>
                </a:cubicBezTo>
                <a:cubicBezTo>
                  <a:pt x="1136392" y="-1878"/>
                  <a:pt x="1158875" y="1501"/>
                  <a:pt x="1181100" y="1501"/>
                </a:cubicBezTo>
              </a:path>
            </a:pathLst>
          </a:custGeom>
          <a:noFill/>
          <a:ln w="38100">
            <a:solidFill>
              <a:schemeClr val="accent6">
                <a:lumMod val="75000"/>
              </a:schemeClr>
            </a:solidFill>
            <a:headEnd type="oval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Freeform 90">
            <a:extLst>
              <a:ext uri="{FF2B5EF4-FFF2-40B4-BE49-F238E27FC236}">
                <a16:creationId xmlns:a16="http://schemas.microsoft.com/office/drawing/2014/main" id="{C96C9C90-6CDE-4D4F-89BB-998E785ED2FE}"/>
              </a:ext>
            </a:extLst>
          </p:cNvPr>
          <p:cNvSpPr/>
          <p:nvPr/>
        </p:nvSpPr>
        <p:spPr>
          <a:xfrm>
            <a:off x="5178173" y="4918989"/>
            <a:ext cx="587942" cy="590493"/>
          </a:xfrm>
          <a:custGeom>
            <a:avLst/>
            <a:gdLst>
              <a:gd name="connsiteX0" fmla="*/ 0 w 1181100"/>
              <a:gd name="connsiteY0" fmla="*/ 601576 h 640923"/>
              <a:gd name="connsiteX1" fmla="*/ 47625 w 1181100"/>
              <a:gd name="connsiteY1" fmla="*/ 630151 h 640923"/>
              <a:gd name="connsiteX2" fmla="*/ 314325 w 1181100"/>
              <a:gd name="connsiteY2" fmla="*/ 620626 h 640923"/>
              <a:gd name="connsiteX3" fmla="*/ 352425 w 1181100"/>
              <a:gd name="connsiteY3" fmla="*/ 611101 h 640923"/>
              <a:gd name="connsiteX4" fmla="*/ 400050 w 1181100"/>
              <a:gd name="connsiteY4" fmla="*/ 582526 h 640923"/>
              <a:gd name="connsiteX5" fmla="*/ 428625 w 1181100"/>
              <a:gd name="connsiteY5" fmla="*/ 563476 h 640923"/>
              <a:gd name="connsiteX6" fmla="*/ 457200 w 1181100"/>
              <a:gd name="connsiteY6" fmla="*/ 553951 h 640923"/>
              <a:gd name="connsiteX7" fmla="*/ 523875 w 1181100"/>
              <a:gd name="connsiteY7" fmla="*/ 506326 h 640923"/>
              <a:gd name="connsiteX8" fmla="*/ 552450 w 1181100"/>
              <a:gd name="connsiteY8" fmla="*/ 496801 h 640923"/>
              <a:gd name="connsiteX9" fmla="*/ 628650 w 1181100"/>
              <a:gd name="connsiteY9" fmla="*/ 430126 h 640923"/>
              <a:gd name="connsiteX10" fmla="*/ 638175 w 1181100"/>
              <a:gd name="connsiteY10" fmla="*/ 401551 h 640923"/>
              <a:gd name="connsiteX11" fmla="*/ 695325 w 1181100"/>
              <a:gd name="connsiteY11" fmla="*/ 296776 h 640923"/>
              <a:gd name="connsiteX12" fmla="*/ 714375 w 1181100"/>
              <a:gd name="connsiteY12" fmla="*/ 230101 h 640923"/>
              <a:gd name="connsiteX13" fmla="*/ 752475 w 1181100"/>
              <a:gd name="connsiteY13" fmla="*/ 201526 h 640923"/>
              <a:gd name="connsiteX14" fmla="*/ 771525 w 1181100"/>
              <a:gd name="connsiteY14" fmla="*/ 144376 h 640923"/>
              <a:gd name="connsiteX15" fmla="*/ 819150 w 1181100"/>
              <a:gd name="connsiteY15" fmla="*/ 125326 h 640923"/>
              <a:gd name="connsiteX16" fmla="*/ 876300 w 1181100"/>
              <a:gd name="connsiteY16" fmla="*/ 87226 h 640923"/>
              <a:gd name="connsiteX17" fmla="*/ 904875 w 1181100"/>
              <a:gd name="connsiteY17" fmla="*/ 58651 h 640923"/>
              <a:gd name="connsiteX18" fmla="*/ 942975 w 1181100"/>
              <a:gd name="connsiteY18" fmla="*/ 49126 h 640923"/>
              <a:gd name="connsiteX19" fmla="*/ 971550 w 1181100"/>
              <a:gd name="connsiteY19" fmla="*/ 39601 h 640923"/>
              <a:gd name="connsiteX20" fmla="*/ 1009650 w 1181100"/>
              <a:gd name="connsiteY20" fmla="*/ 30076 h 640923"/>
              <a:gd name="connsiteX21" fmla="*/ 1057275 w 1181100"/>
              <a:gd name="connsiteY21" fmla="*/ 20551 h 640923"/>
              <a:gd name="connsiteX22" fmla="*/ 1114425 w 1181100"/>
              <a:gd name="connsiteY22" fmla="*/ 1501 h 640923"/>
              <a:gd name="connsiteX23" fmla="*/ 1181100 w 1181100"/>
              <a:gd name="connsiteY23" fmla="*/ 1501 h 640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181100" h="640923">
                <a:moveTo>
                  <a:pt x="0" y="601576"/>
                </a:moveTo>
                <a:cubicBezTo>
                  <a:pt x="15875" y="611101"/>
                  <a:pt x="29509" y="626337"/>
                  <a:pt x="47625" y="630151"/>
                </a:cubicBezTo>
                <a:cubicBezTo>
                  <a:pt x="148953" y="651483"/>
                  <a:pt x="214252" y="637305"/>
                  <a:pt x="314325" y="620626"/>
                </a:cubicBezTo>
                <a:cubicBezTo>
                  <a:pt x="327238" y="618474"/>
                  <a:pt x="339725" y="614276"/>
                  <a:pt x="352425" y="611101"/>
                </a:cubicBezTo>
                <a:cubicBezTo>
                  <a:pt x="368300" y="601576"/>
                  <a:pt x="384351" y="592338"/>
                  <a:pt x="400050" y="582526"/>
                </a:cubicBezTo>
                <a:cubicBezTo>
                  <a:pt x="409758" y="576459"/>
                  <a:pt x="418386" y="568596"/>
                  <a:pt x="428625" y="563476"/>
                </a:cubicBezTo>
                <a:cubicBezTo>
                  <a:pt x="437605" y="558986"/>
                  <a:pt x="447675" y="557126"/>
                  <a:pt x="457200" y="553951"/>
                </a:cubicBezTo>
                <a:cubicBezTo>
                  <a:pt x="479425" y="538076"/>
                  <a:pt x="500455" y="520378"/>
                  <a:pt x="523875" y="506326"/>
                </a:cubicBezTo>
                <a:cubicBezTo>
                  <a:pt x="532484" y="501160"/>
                  <a:pt x="543936" y="502122"/>
                  <a:pt x="552450" y="496801"/>
                </a:cubicBezTo>
                <a:cubicBezTo>
                  <a:pt x="583460" y="477420"/>
                  <a:pt x="603678" y="455098"/>
                  <a:pt x="628650" y="430126"/>
                </a:cubicBezTo>
                <a:cubicBezTo>
                  <a:pt x="631825" y="420601"/>
                  <a:pt x="634220" y="410779"/>
                  <a:pt x="638175" y="401551"/>
                </a:cubicBezTo>
                <a:cubicBezTo>
                  <a:pt x="651245" y="371053"/>
                  <a:pt x="681598" y="320799"/>
                  <a:pt x="695325" y="296776"/>
                </a:cubicBezTo>
                <a:cubicBezTo>
                  <a:pt x="695832" y="294750"/>
                  <a:pt x="709495" y="235957"/>
                  <a:pt x="714375" y="230101"/>
                </a:cubicBezTo>
                <a:cubicBezTo>
                  <a:pt x="724538" y="217905"/>
                  <a:pt x="739775" y="211051"/>
                  <a:pt x="752475" y="201526"/>
                </a:cubicBezTo>
                <a:cubicBezTo>
                  <a:pt x="758825" y="182476"/>
                  <a:pt x="758302" y="159488"/>
                  <a:pt x="771525" y="144376"/>
                </a:cubicBezTo>
                <a:cubicBezTo>
                  <a:pt x="782784" y="131509"/>
                  <a:pt x="804140" y="133513"/>
                  <a:pt x="819150" y="125326"/>
                </a:cubicBezTo>
                <a:cubicBezTo>
                  <a:pt x="839250" y="114363"/>
                  <a:pt x="858228" y="101282"/>
                  <a:pt x="876300" y="87226"/>
                </a:cubicBezTo>
                <a:cubicBezTo>
                  <a:pt x="886933" y="78956"/>
                  <a:pt x="893179" y="65334"/>
                  <a:pt x="904875" y="58651"/>
                </a:cubicBezTo>
                <a:cubicBezTo>
                  <a:pt x="916241" y="52156"/>
                  <a:pt x="930388" y="52722"/>
                  <a:pt x="942975" y="49126"/>
                </a:cubicBezTo>
                <a:cubicBezTo>
                  <a:pt x="952629" y="46368"/>
                  <a:pt x="961896" y="42359"/>
                  <a:pt x="971550" y="39601"/>
                </a:cubicBezTo>
                <a:cubicBezTo>
                  <a:pt x="984137" y="36005"/>
                  <a:pt x="996871" y="32916"/>
                  <a:pt x="1009650" y="30076"/>
                </a:cubicBezTo>
                <a:cubicBezTo>
                  <a:pt x="1025454" y="26564"/>
                  <a:pt x="1041656" y="24811"/>
                  <a:pt x="1057275" y="20551"/>
                </a:cubicBezTo>
                <a:cubicBezTo>
                  <a:pt x="1076648" y="15267"/>
                  <a:pt x="1094578" y="4554"/>
                  <a:pt x="1114425" y="1501"/>
                </a:cubicBezTo>
                <a:cubicBezTo>
                  <a:pt x="1136392" y="-1878"/>
                  <a:pt x="1158875" y="1501"/>
                  <a:pt x="1181100" y="1501"/>
                </a:cubicBezTo>
              </a:path>
            </a:pathLst>
          </a:custGeom>
          <a:noFill/>
          <a:ln w="38100">
            <a:solidFill>
              <a:schemeClr val="accent6">
                <a:lumMod val="75000"/>
              </a:schemeClr>
            </a:solidFill>
            <a:headEnd type="oval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Freeform 90">
            <a:extLst>
              <a:ext uri="{FF2B5EF4-FFF2-40B4-BE49-F238E27FC236}">
                <a16:creationId xmlns:a16="http://schemas.microsoft.com/office/drawing/2014/main" id="{63BFE4FB-9B57-4071-B92E-B6CFC42A980C}"/>
              </a:ext>
            </a:extLst>
          </p:cNvPr>
          <p:cNvSpPr/>
          <p:nvPr/>
        </p:nvSpPr>
        <p:spPr>
          <a:xfrm>
            <a:off x="6658193" y="4911745"/>
            <a:ext cx="587942" cy="582058"/>
          </a:xfrm>
          <a:custGeom>
            <a:avLst/>
            <a:gdLst>
              <a:gd name="connsiteX0" fmla="*/ 0 w 1181100"/>
              <a:gd name="connsiteY0" fmla="*/ 601576 h 640923"/>
              <a:gd name="connsiteX1" fmla="*/ 47625 w 1181100"/>
              <a:gd name="connsiteY1" fmla="*/ 630151 h 640923"/>
              <a:gd name="connsiteX2" fmla="*/ 314325 w 1181100"/>
              <a:gd name="connsiteY2" fmla="*/ 620626 h 640923"/>
              <a:gd name="connsiteX3" fmla="*/ 352425 w 1181100"/>
              <a:gd name="connsiteY3" fmla="*/ 611101 h 640923"/>
              <a:gd name="connsiteX4" fmla="*/ 400050 w 1181100"/>
              <a:gd name="connsiteY4" fmla="*/ 582526 h 640923"/>
              <a:gd name="connsiteX5" fmla="*/ 428625 w 1181100"/>
              <a:gd name="connsiteY5" fmla="*/ 563476 h 640923"/>
              <a:gd name="connsiteX6" fmla="*/ 457200 w 1181100"/>
              <a:gd name="connsiteY6" fmla="*/ 553951 h 640923"/>
              <a:gd name="connsiteX7" fmla="*/ 523875 w 1181100"/>
              <a:gd name="connsiteY7" fmla="*/ 506326 h 640923"/>
              <a:gd name="connsiteX8" fmla="*/ 552450 w 1181100"/>
              <a:gd name="connsiteY8" fmla="*/ 496801 h 640923"/>
              <a:gd name="connsiteX9" fmla="*/ 628650 w 1181100"/>
              <a:gd name="connsiteY9" fmla="*/ 430126 h 640923"/>
              <a:gd name="connsiteX10" fmla="*/ 638175 w 1181100"/>
              <a:gd name="connsiteY10" fmla="*/ 401551 h 640923"/>
              <a:gd name="connsiteX11" fmla="*/ 695325 w 1181100"/>
              <a:gd name="connsiteY11" fmla="*/ 296776 h 640923"/>
              <a:gd name="connsiteX12" fmla="*/ 714375 w 1181100"/>
              <a:gd name="connsiteY12" fmla="*/ 230101 h 640923"/>
              <a:gd name="connsiteX13" fmla="*/ 752475 w 1181100"/>
              <a:gd name="connsiteY13" fmla="*/ 201526 h 640923"/>
              <a:gd name="connsiteX14" fmla="*/ 771525 w 1181100"/>
              <a:gd name="connsiteY14" fmla="*/ 144376 h 640923"/>
              <a:gd name="connsiteX15" fmla="*/ 819150 w 1181100"/>
              <a:gd name="connsiteY15" fmla="*/ 125326 h 640923"/>
              <a:gd name="connsiteX16" fmla="*/ 876300 w 1181100"/>
              <a:gd name="connsiteY16" fmla="*/ 87226 h 640923"/>
              <a:gd name="connsiteX17" fmla="*/ 904875 w 1181100"/>
              <a:gd name="connsiteY17" fmla="*/ 58651 h 640923"/>
              <a:gd name="connsiteX18" fmla="*/ 942975 w 1181100"/>
              <a:gd name="connsiteY18" fmla="*/ 49126 h 640923"/>
              <a:gd name="connsiteX19" fmla="*/ 971550 w 1181100"/>
              <a:gd name="connsiteY19" fmla="*/ 39601 h 640923"/>
              <a:gd name="connsiteX20" fmla="*/ 1009650 w 1181100"/>
              <a:gd name="connsiteY20" fmla="*/ 30076 h 640923"/>
              <a:gd name="connsiteX21" fmla="*/ 1057275 w 1181100"/>
              <a:gd name="connsiteY21" fmla="*/ 20551 h 640923"/>
              <a:gd name="connsiteX22" fmla="*/ 1114425 w 1181100"/>
              <a:gd name="connsiteY22" fmla="*/ 1501 h 640923"/>
              <a:gd name="connsiteX23" fmla="*/ 1181100 w 1181100"/>
              <a:gd name="connsiteY23" fmla="*/ 1501 h 640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181100" h="640923">
                <a:moveTo>
                  <a:pt x="0" y="601576"/>
                </a:moveTo>
                <a:cubicBezTo>
                  <a:pt x="15875" y="611101"/>
                  <a:pt x="29509" y="626337"/>
                  <a:pt x="47625" y="630151"/>
                </a:cubicBezTo>
                <a:cubicBezTo>
                  <a:pt x="148953" y="651483"/>
                  <a:pt x="214252" y="637305"/>
                  <a:pt x="314325" y="620626"/>
                </a:cubicBezTo>
                <a:cubicBezTo>
                  <a:pt x="327238" y="618474"/>
                  <a:pt x="339725" y="614276"/>
                  <a:pt x="352425" y="611101"/>
                </a:cubicBezTo>
                <a:cubicBezTo>
                  <a:pt x="368300" y="601576"/>
                  <a:pt x="384351" y="592338"/>
                  <a:pt x="400050" y="582526"/>
                </a:cubicBezTo>
                <a:cubicBezTo>
                  <a:pt x="409758" y="576459"/>
                  <a:pt x="418386" y="568596"/>
                  <a:pt x="428625" y="563476"/>
                </a:cubicBezTo>
                <a:cubicBezTo>
                  <a:pt x="437605" y="558986"/>
                  <a:pt x="447675" y="557126"/>
                  <a:pt x="457200" y="553951"/>
                </a:cubicBezTo>
                <a:cubicBezTo>
                  <a:pt x="479425" y="538076"/>
                  <a:pt x="500455" y="520378"/>
                  <a:pt x="523875" y="506326"/>
                </a:cubicBezTo>
                <a:cubicBezTo>
                  <a:pt x="532484" y="501160"/>
                  <a:pt x="543936" y="502122"/>
                  <a:pt x="552450" y="496801"/>
                </a:cubicBezTo>
                <a:cubicBezTo>
                  <a:pt x="583460" y="477420"/>
                  <a:pt x="603678" y="455098"/>
                  <a:pt x="628650" y="430126"/>
                </a:cubicBezTo>
                <a:cubicBezTo>
                  <a:pt x="631825" y="420601"/>
                  <a:pt x="634220" y="410779"/>
                  <a:pt x="638175" y="401551"/>
                </a:cubicBezTo>
                <a:cubicBezTo>
                  <a:pt x="651245" y="371053"/>
                  <a:pt x="681598" y="320799"/>
                  <a:pt x="695325" y="296776"/>
                </a:cubicBezTo>
                <a:cubicBezTo>
                  <a:pt x="695832" y="294750"/>
                  <a:pt x="709495" y="235957"/>
                  <a:pt x="714375" y="230101"/>
                </a:cubicBezTo>
                <a:cubicBezTo>
                  <a:pt x="724538" y="217905"/>
                  <a:pt x="739775" y="211051"/>
                  <a:pt x="752475" y="201526"/>
                </a:cubicBezTo>
                <a:cubicBezTo>
                  <a:pt x="758825" y="182476"/>
                  <a:pt x="758302" y="159488"/>
                  <a:pt x="771525" y="144376"/>
                </a:cubicBezTo>
                <a:cubicBezTo>
                  <a:pt x="782784" y="131509"/>
                  <a:pt x="804140" y="133513"/>
                  <a:pt x="819150" y="125326"/>
                </a:cubicBezTo>
                <a:cubicBezTo>
                  <a:pt x="839250" y="114363"/>
                  <a:pt x="858228" y="101282"/>
                  <a:pt x="876300" y="87226"/>
                </a:cubicBezTo>
                <a:cubicBezTo>
                  <a:pt x="886933" y="78956"/>
                  <a:pt x="893179" y="65334"/>
                  <a:pt x="904875" y="58651"/>
                </a:cubicBezTo>
                <a:cubicBezTo>
                  <a:pt x="916241" y="52156"/>
                  <a:pt x="930388" y="52722"/>
                  <a:pt x="942975" y="49126"/>
                </a:cubicBezTo>
                <a:cubicBezTo>
                  <a:pt x="952629" y="46368"/>
                  <a:pt x="961896" y="42359"/>
                  <a:pt x="971550" y="39601"/>
                </a:cubicBezTo>
                <a:cubicBezTo>
                  <a:pt x="984137" y="36005"/>
                  <a:pt x="996871" y="32916"/>
                  <a:pt x="1009650" y="30076"/>
                </a:cubicBezTo>
                <a:cubicBezTo>
                  <a:pt x="1025454" y="26564"/>
                  <a:pt x="1041656" y="24811"/>
                  <a:pt x="1057275" y="20551"/>
                </a:cubicBezTo>
                <a:cubicBezTo>
                  <a:pt x="1076648" y="15267"/>
                  <a:pt x="1094578" y="4554"/>
                  <a:pt x="1114425" y="1501"/>
                </a:cubicBezTo>
                <a:cubicBezTo>
                  <a:pt x="1136392" y="-1878"/>
                  <a:pt x="1158875" y="1501"/>
                  <a:pt x="1181100" y="1501"/>
                </a:cubicBezTo>
              </a:path>
            </a:pathLst>
          </a:custGeom>
          <a:noFill/>
          <a:ln w="38100">
            <a:solidFill>
              <a:schemeClr val="accent6">
                <a:lumMod val="75000"/>
              </a:schemeClr>
            </a:solidFill>
            <a:headEnd type="oval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Freeform 90">
            <a:extLst>
              <a:ext uri="{FF2B5EF4-FFF2-40B4-BE49-F238E27FC236}">
                <a16:creationId xmlns:a16="http://schemas.microsoft.com/office/drawing/2014/main" id="{B30DB8A5-34E3-4483-8937-643EE96BEB69}"/>
              </a:ext>
            </a:extLst>
          </p:cNvPr>
          <p:cNvSpPr/>
          <p:nvPr/>
        </p:nvSpPr>
        <p:spPr>
          <a:xfrm>
            <a:off x="8101052" y="4905952"/>
            <a:ext cx="980759" cy="562669"/>
          </a:xfrm>
          <a:custGeom>
            <a:avLst/>
            <a:gdLst>
              <a:gd name="connsiteX0" fmla="*/ 0 w 1181100"/>
              <a:gd name="connsiteY0" fmla="*/ 601576 h 640923"/>
              <a:gd name="connsiteX1" fmla="*/ 47625 w 1181100"/>
              <a:gd name="connsiteY1" fmla="*/ 630151 h 640923"/>
              <a:gd name="connsiteX2" fmla="*/ 314325 w 1181100"/>
              <a:gd name="connsiteY2" fmla="*/ 620626 h 640923"/>
              <a:gd name="connsiteX3" fmla="*/ 352425 w 1181100"/>
              <a:gd name="connsiteY3" fmla="*/ 611101 h 640923"/>
              <a:gd name="connsiteX4" fmla="*/ 400050 w 1181100"/>
              <a:gd name="connsiteY4" fmla="*/ 582526 h 640923"/>
              <a:gd name="connsiteX5" fmla="*/ 428625 w 1181100"/>
              <a:gd name="connsiteY5" fmla="*/ 563476 h 640923"/>
              <a:gd name="connsiteX6" fmla="*/ 457200 w 1181100"/>
              <a:gd name="connsiteY6" fmla="*/ 553951 h 640923"/>
              <a:gd name="connsiteX7" fmla="*/ 523875 w 1181100"/>
              <a:gd name="connsiteY7" fmla="*/ 506326 h 640923"/>
              <a:gd name="connsiteX8" fmla="*/ 552450 w 1181100"/>
              <a:gd name="connsiteY8" fmla="*/ 496801 h 640923"/>
              <a:gd name="connsiteX9" fmla="*/ 628650 w 1181100"/>
              <a:gd name="connsiteY9" fmla="*/ 430126 h 640923"/>
              <a:gd name="connsiteX10" fmla="*/ 638175 w 1181100"/>
              <a:gd name="connsiteY10" fmla="*/ 401551 h 640923"/>
              <a:gd name="connsiteX11" fmla="*/ 695325 w 1181100"/>
              <a:gd name="connsiteY11" fmla="*/ 296776 h 640923"/>
              <a:gd name="connsiteX12" fmla="*/ 714375 w 1181100"/>
              <a:gd name="connsiteY12" fmla="*/ 230101 h 640923"/>
              <a:gd name="connsiteX13" fmla="*/ 752475 w 1181100"/>
              <a:gd name="connsiteY13" fmla="*/ 201526 h 640923"/>
              <a:gd name="connsiteX14" fmla="*/ 771525 w 1181100"/>
              <a:gd name="connsiteY14" fmla="*/ 144376 h 640923"/>
              <a:gd name="connsiteX15" fmla="*/ 819150 w 1181100"/>
              <a:gd name="connsiteY15" fmla="*/ 125326 h 640923"/>
              <a:gd name="connsiteX16" fmla="*/ 876300 w 1181100"/>
              <a:gd name="connsiteY16" fmla="*/ 87226 h 640923"/>
              <a:gd name="connsiteX17" fmla="*/ 904875 w 1181100"/>
              <a:gd name="connsiteY17" fmla="*/ 58651 h 640923"/>
              <a:gd name="connsiteX18" fmla="*/ 942975 w 1181100"/>
              <a:gd name="connsiteY18" fmla="*/ 49126 h 640923"/>
              <a:gd name="connsiteX19" fmla="*/ 971550 w 1181100"/>
              <a:gd name="connsiteY19" fmla="*/ 39601 h 640923"/>
              <a:gd name="connsiteX20" fmla="*/ 1009650 w 1181100"/>
              <a:gd name="connsiteY20" fmla="*/ 30076 h 640923"/>
              <a:gd name="connsiteX21" fmla="*/ 1057275 w 1181100"/>
              <a:gd name="connsiteY21" fmla="*/ 20551 h 640923"/>
              <a:gd name="connsiteX22" fmla="*/ 1114425 w 1181100"/>
              <a:gd name="connsiteY22" fmla="*/ 1501 h 640923"/>
              <a:gd name="connsiteX23" fmla="*/ 1181100 w 1181100"/>
              <a:gd name="connsiteY23" fmla="*/ 1501 h 640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181100" h="640923">
                <a:moveTo>
                  <a:pt x="0" y="601576"/>
                </a:moveTo>
                <a:cubicBezTo>
                  <a:pt x="15875" y="611101"/>
                  <a:pt x="29509" y="626337"/>
                  <a:pt x="47625" y="630151"/>
                </a:cubicBezTo>
                <a:cubicBezTo>
                  <a:pt x="148953" y="651483"/>
                  <a:pt x="214252" y="637305"/>
                  <a:pt x="314325" y="620626"/>
                </a:cubicBezTo>
                <a:cubicBezTo>
                  <a:pt x="327238" y="618474"/>
                  <a:pt x="339725" y="614276"/>
                  <a:pt x="352425" y="611101"/>
                </a:cubicBezTo>
                <a:cubicBezTo>
                  <a:pt x="368300" y="601576"/>
                  <a:pt x="384351" y="592338"/>
                  <a:pt x="400050" y="582526"/>
                </a:cubicBezTo>
                <a:cubicBezTo>
                  <a:pt x="409758" y="576459"/>
                  <a:pt x="418386" y="568596"/>
                  <a:pt x="428625" y="563476"/>
                </a:cubicBezTo>
                <a:cubicBezTo>
                  <a:pt x="437605" y="558986"/>
                  <a:pt x="447675" y="557126"/>
                  <a:pt x="457200" y="553951"/>
                </a:cubicBezTo>
                <a:cubicBezTo>
                  <a:pt x="479425" y="538076"/>
                  <a:pt x="500455" y="520378"/>
                  <a:pt x="523875" y="506326"/>
                </a:cubicBezTo>
                <a:cubicBezTo>
                  <a:pt x="532484" y="501160"/>
                  <a:pt x="543936" y="502122"/>
                  <a:pt x="552450" y="496801"/>
                </a:cubicBezTo>
                <a:cubicBezTo>
                  <a:pt x="583460" y="477420"/>
                  <a:pt x="603678" y="455098"/>
                  <a:pt x="628650" y="430126"/>
                </a:cubicBezTo>
                <a:cubicBezTo>
                  <a:pt x="631825" y="420601"/>
                  <a:pt x="634220" y="410779"/>
                  <a:pt x="638175" y="401551"/>
                </a:cubicBezTo>
                <a:cubicBezTo>
                  <a:pt x="651245" y="371053"/>
                  <a:pt x="681598" y="320799"/>
                  <a:pt x="695325" y="296776"/>
                </a:cubicBezTo>
                <a:cubicBezTo>
                  <a:pt x="695832" y="294750"/>
                  <a:pt x="709495" y="235957"/>
                  <a:pt x="714375" y="230101"/>
                </a:cubicBezTo>
                <a:cubicBezTo>
                  <a:pt x="724538" y="217905"/>
                  <a:pt x="739775" y="211051"/>
                  <a:pt x="752475" y="201526"/>
                </a:cubicBezTo>
                <a:cubicBezTo>
                  <a:pt x="758825" y="182476"/>
                  <a:pt x="758302" y="159488"/>
                  <a:pt x="771525" y="144376"/>
                </a:cubicBezTo>
                <a:cubicBezTo>
                  <a:pt x="782784" y="131509"/>
                  <a:pt x="804140" y="133513"/>
                  <a:pt x="819150" y="125326"/>
                </a:cubicBezTo>
                <a:cubicBezTo>
                  <a:pt x="839250" y="114363"/>
                  <a:pt x="858228" y="101282"/>
                  <a:pt x="876300" y="87226"/>
                </a:cubicBezTo>
                <a:cubicBezTo>
                  <a:pt x="886933" y="78956"/>
                  <a:pt x="893179" y="65334"/>
                  <a:pt x="904875" y="58651"/>
                </a:cubicBezTo>
                <a:cubicBezTo>
                  <a:pt x="916241" y="52156"/>
                  <a:pt x="930388" y="52722"/>
                  <a:pt x="942975" y="49126"/>
                </a:cubicBezTo>
                <a:cubicBezTo>
                  <a:pt x="952629" y="46368"/>
                  <a:pt x="961896" y="42359"/>
                  <a:pt x="971550" y="39601"/>
                </a:cubicBezTo>
                <a:cubicBezTo>
                  <a:pt x="984137" y="36005"/>
                  <a:pt x="996871" y="32916"/>
                  <a:pt x="1009650" y="30076"/>
                </a:cubicBezTo>
                <a:cubicBezTo>
                  <a:pt x="1025454" y="26564"/>
                  <a:pt x="1041656" y="24811"/>
                  <a:pt x="1057275" y="20551"/>
                </a:cubicBezTo>
                <a:cubicBezTo>
                  <a:pt x="1076648" y="15267"/>
                  <a:pt x="1094578" y="4554"/>
                  <a:pt x="1114425" y="1501"/>
                </a:cubicBezTo>
                <a:cubicBezTo>
                  <a:pt x="1136392" y="-1878"/>
                  <a:pt x="1158875" y="1501"/>
                  <a:pt x="1181100" y="1501"/>
                </a:cubicBezTo>
              </a:path>
            </a:pathLst>
          </a:custGeom>
          <a:noFill/>
          <a:ln w="38100">
            <a:solidFill>
              <a:schemeClr val="accent6">
                <a:lumMod val="75000"/>
              </a:schemeClr>
            </a:solidFill>
            <a:headEnd type="oval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TextBox 43">
            <a:extLst>
              <a:ext uri="{FF2B5EF4-FFF2-40B4-BE49-F238E27FC236}">
                <a16:creationId xmlns:a16="http://schemas.microsoft.com/office/drawing/2014/main" id="{5948B676-8D78-4C4C-91C0-A60A3743D878}"/>
              </a:ext>
            </a:extLst>
          </p:cNvPr>
          <p:cNvSpPr txBox="1"/>
          <p:nvPr/>
        </p:nvSpPr>
        <p:spPr>
          <a:xfrm>
            <a:off x="9081811" y="4465744"/>
            <a:ext cx="932224" cy="58917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b="1" kern="12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Sentinel, or null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0" name="TextBox 43">
            <a:extLst>
              <a:ext uri="{FF2B5EF4-FFF2-40B4-BE49-F238E27FC236}">
                <a16:creationId xmlns:a16="http://schemas.microsoft.com/office/drawing/2014/main" id="{B4237270-3AFA-467F-AC29-0B6757F97EF5}"/>
              </a:ext>
            </a:extLst>
          </p:cNvPr>
          <p:cNvSpPr txBox="1"/>
          <p:nvPr/>
        </p:nvSpPr>
        <p:spPr>
          <a:xfrm>
            <a:off x="304518" y="3784375"/>
            <a:ext cx="932224" cy="46262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b="1" kern="12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head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1" name="Freeform 90">
            <a:extLst>
              <a:ext uri="{FF2B5EF4-FFF2-40B4-BE49-F238E27FC236}">
                <a16:creationId xmlns:a16="http://schemas.microsoft.com/office/drawing/2014/main" id="{D88FF0AC-DFD5-4DFA-B38A-5AFD06ED9266}"/>
              </a:ext>
            </a:extLst>
          </p:cNvPr>
          <p:cNvSpPr/>
          <p:nvPr/>
        </p:nvSpPr>
        <p:spPr>
          <a:xfrm flipV="1">
            <a:off x="1044179" y="4028209"/>
            <a:ext cx="385126" cy="706765"/>
          </a:xfrm>
          <a:custGeom>
            <a:avLst/>
            <a:gdLst>
              <a:gd name="connsiteX0" fmla="*/ 0 w 1181100"/>
              <a:gd name="connsiteY0" fmla="*/ 601576 h 640923"/>
              <a:gd name="connsiteX1" fmla="*/ 47625 w 1181100"/>
              <a:gd name="connsiteY1" fmla="*/ 630151 h 640923"/>
              <a:gd name="connsiteX2" fmla="*/ 314325 w 1181100"/>
              <a:gd name="connsiteY2" fmla="*/ 620626 h 640923"/>
              <a:gd name="connsiteX3" fmla="*/ 352425 w 1181100"/>
              <a:gd name="connsiteY3" fmla="*/ 611101 h 640923"/>
              <a:gd name="connsiteX4" fmla="*/ 400050 w 1181100"/>
              <a:gd name="connsiteY4" fmla="*/ 582526 h 640923"/>
              <a:gd name="connsiteX5" fmla="*/ 428625 w 1181100"/>
              <a:gd name="connsiteY5" fmla="*/ 563476 h 640923"/>
              <a:gd name="connsiteX6" fmla="*/ 457200 w 1181100"/>
              <a:gd name="connsiteY6" fmla="*/ 553951 h 640923"/>
              <a:gd name="connsiteX7" fmla="*/ 523875 w 1181100"/>
              <a:gd name="connsiteY7" fmla="*/ 506326 h 640923"/>
              <a:gd name="connsiteX8" fmla="*/ 552450 w 1181100"/>
              <a:gd name="connsiteY8" fmla="*/ 496801 h 640923"/>
              <a:gd name="connsiteX9" fmla="*/ 628650 w 1181100"/>
              <a:gd name="connsiteY9" fmla="*/ 430126 h 640923"/>
              <a:gd name="connsiteX10" fmla="*/ 638175 w 1181100"/>
              <a:gd name="connsiteY10" fmla="*/ 401551 h 640923"/>
              <a:gd name="connsiteX11" fmla="*/ 695325 w 1181100"/>
              <a:gd name="connsiteY11" fmla="*/ 296776 h 640923"/>
              <a:gd name="connsiteX12" fmla="*/ 714375 w 1181100"/>
              <a:gd name="connsiteY12" fmla="*/ 230101 h 640923"/>
              <a:gd name="connsiteX13" fmla="*/ 752475 w 1181100"/>
              <a:gd name="connsiteY13" fmla="*/ 201526 h 640923"/>
              <a:gd name="connsiteX14" fmla="*/ 771525 w 1181100"/>
              <a:gd name="connsiteY14" fmla="*/ 144376 h 640923"/>
              <a:gd name="connsiteX15" fmla="*/ 819150 w 1181100"/>
              <a:gd name="connsiteY15" fmla="*/ 125326 h 640923"/>
              <a:gd name="connsiteX16" fmla="*/ 876300 w 1181100"/>
              <a:gd name="connsiteY16" fmla="*/ 87226 h 640923"/>
              <a:gd name="connsiteX17" fmla="*/ 904875 w 1181100"/>
              <a:gd name="connsiteY17" fmla="*/ 58651 h 640923"/>
              <a:gd name="connsiteX18" fmla="*/ 942975 w 1181100"/>
              <a:gd name="connsiteY18" fmla="*/ 49126 h 640923"/>
              <a:gd name="connsiteX19" fmla="*/ 971550 w 1181100"/>
              <a:gd name="connsiteY19" fmla="*/ 39601 h 640923"/>
              <a:gd name="connsiteX20" fmla="*/ 1009650 w 1181100"/>
              <a:gd name="connsiteY20" fmla="*/ 30076 h 640923"/>
              <a:gd name="connsiteX21" fmla="*/ 1057275 w 1181100"/>
              <a:gd name="connsiteY21" fmla="*/ 20551 h 640923"/>
              <a:gd name="connsiteX22" fmla="*/ 1114425 w 1181100"/>
              <a:gd name="connsiteY22" fmla="*/ 1501 h 640923"/>
              <a:gd name="connsiteX23" fmla="*/ 1181100 w 1181100"/>
              <a:gd name="connsiteY23" fmla="*/ 1501 h 640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181100" h="640923">
                <a:moveTo>
                  <a:pt x="0" y="601576"/>
                </a:moveTo>
                <a:cubicBezTo>
                  <a:pt x="15875" y="611101"/>
                  <a:pt x="29509" y="626337"/>
                  <a:pt x="47625" y="630151"/>
                </a:cubicBezTo>
                <a:cubicBezTo>
                  <a:pt x="148953" y="651483"/>
                  <a:pt x="214252" y="637305"/>
                  <a:pt x="314325" y="620626"/>
                </a:cubicBezTo>
                <a:cubicBezTo>
                  <a:pt x="327238" y="618474"/>
                  <a:pt x="339725" y="614276"/>
                  <a:pt x="352425" y="611101"/>
                </a:cubicBezTo>
                <a:cubicBezTo>
                  <a:pt x="368300" y="601576"/>
                  <a:pt x="384351" y="592338"/>
                  <a:pt x="400050" y="582526"/>
                </a:cubicBezTo>
                <a:cubicBezTo>
                  <a:pt x="409758" y="576459"/>
                  <a:pt x="418386" y="568596"/>
                  <a:pt x="428625" y="563476"/>
                </a:cubicBezTo>
                <a:cubicBezTo>
                  <a:pt x="437605" y="558986"/>
                  <a:pt x="447675" y="557126"/>
                  <a:pt x="457200" y="553951"/>
                </a:cubicBezTo>
                <a:cubicBezTo>
                  <a:pt x="479425" y="538076"/>
                  <a:pt x="500455" y="520378"/>
                  <a:pt x="523875" y="506326"/>
                </a:cubicBezTo>
                <a:cubicBezTo>
                  <a:pt x="532484" y="501160"/>
                  <a:pt x="543936" y="502122"/>
                  <a:pt x="552450" y="496801"/>
                </a:cubicBezTo>
                <a:cubicBezTo>
                  <a:pt x="583460" y="477420"/>
                  <a:pt x="603678" y="455098"/>
                  <a:pt x="628650" y="430126"/>
                </a:cubicBezTo>
                <a:cubicBezTo>
                  <a:pt x="631825" y="420601"/>
                  <a:pt x="634220" y="410779"/>
                  <a:pt x="638175" y="401551"/>
                </a:cubicBezTo>
                <a:cubicBezTo>
                  <a:pt x="651245" y="371053"/>
                  <a:pt x="681598" y="320799"/>
                  <a:pt x="695325" y="296776"/>
                </a:cubicBezTo>
                <a:cubicBezTo>
                  <a:pt x="695832" y="294750"/>
                  <a:pt x="709495" y="235957"/>
                  <a:pt x="714375" y="230101"/>
                </a:cubicBezTo>
                <a:cubicBezTo>
                  <a:pt x="724538" y="217905"/>
                  <a:pt x="739775" y="211051"/>
                  <a:pt x="752475" y="201526"/>
                </a:cubicBezTo>
                <a:cubicBezTo>
                  <a:pt x="758825" y="182476"/>
                  <a:pt x="758302" y="159488"/>
                  <a:pt x="771525" y="144376"/>
                </a:cubicBezTo>
                <a:cubicBezTo>
                  <a:pt x="782784" y="131509"/>
                  <a:pt x="804140" y="133513"/>
                  <a:pt x="819150" y="125326"/>
                </a:cubicBezTo>
                <a:cubicBezTo>
                  <a:pt x="839250" y="114363"/>
                  <a:pt x="858228" y="101282"/>
                  <a:pt x="876300" y="87226"/>
                </a:cubicBezTo>
                <a:cubicBezTo>
                  <a:pt x="886933" y="78956"/>
                  <a:pt x="893179" y="65334"/>
                  <a:pt x="904875" y="58651"/>
                </a:cubicBezTo>
                <a:cubicBezTo>
                  <a:pt x="916241" y="52156"/>
                  <a:pt x="930388" y="52722"/>
                  <a:pt x="942975" y="49126"/>
                </a:cubicBezTo>
                <a:cubicBezTo>
                  <a:pt x="952629" y="46368"/>
                  <a:pt x="961896" y="42359"/>
                  <a:pt x="971550" y="39601"/>
                </a:cubicBezTo>
                <a:cubicBezTo>
                  <a:pt x="984137" y="36005"/>
                  <a:pt x="996871" y="32916"/>
                  <a:pt x="1009650" y="30076"/>
                </a:cubicBezTo>
                <a:cubicBezTo>
                  <a:pt x="1025454" y="26564"/>
                  <a:pt x="1041656" y="24811"/>
                  <a:pt x="1057275" y="20551"/>
                </a:cubicBezTo>
                <a:cubicBezTo>
                  <a:pt x="1076648" y="15267"/>
                  <a:pt x="1094578" y="4554"/>
                  <a:pt x="1114425" y="1501"/>
                </a:cubicBezTo>
                <a:cubicBezTo>
                  <a:pt x="1136392" y="-1878"/>
                  <a:pt x="1158875" y="1501"/>
                  <a:pt x="1181100" y="1501"/>
                </a:cubicBezTo>
              </a:path>
            </a:pathLst>
          </a:custGeom>
          <a:noFill/>
          <a:ln w="38100">
            <a:solidFill>
              <a:schemeClr val="accent6">
                <a:lumMod val="75000"/>
              </a:schemeClr>
            </a:solidFill>
            <a:headEnd type="oval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Freeform 90">
            <a:extLst>
              <a:ext uri="{FF2B5EF4-FFF2-40B4-BE49-F238E27FC236}">
                <a16:creationId xmlns:a16="http://schemas.microsoft.com/office/drawing/2014/main" id="{1D4158B8-5509-4013-8A7E-663894C65C56}"/>
              </a:ext>
            </a:extLst>
          </p:cNvPr>
          <p:cNvSpPr/>
          <p:nvPr/>
        </p:nvSpPr>
        <p:spPr>
          <a:xfrm>
            <a:off x="5178173" y="4918990"/>
            <a:ext cx="587942" cy="582058"/>
          </a:xfrm>
          <a:custGeom>
            <a:avLst/>
            <a:gdLst>
              <a:gd name="connsiteX0" fmla="*/ 0 w 1181100"/>
              <a:gd name="connsiteY0" fmla="*/ 601576 h 640923"/>
              <a:gd name="connsiteX1" fmla="*/ 47625 w 1181100"/>
              <a:gd name="connsiteY1" fmla="*/ 630151 h 640923"/>
              <a:gd name="connsiteX2" fmla="*/ 314325 w 1181100"/>
              <a:gd name="connsiteY2" fmla="*/ 620626 h 640923"/>
              <a:gd name="connsiteX3" fmla="*/ 352425 w 1181100"/>
              <a:gd name="connsiteY3" fmla="*/ 611101 h 640923"/>
              <a:gd name="connsiteX4" fmla="*/ 400050 w 1181100"/>
              <a:gd name="connsiteY4" fmla="*/ 582526 h 640923"/>
              <a:gd name="connsiteX5" fmla="*/ 428625 w 1181100"/>
              <a:gd name="connsiteY5" fmla="*/ 563476 h 640923"/>
              <a:gd name="connsiteX6" fmla="*/ 457200 w 1181100"/>
              <a:gd name="connsiteY6" fmla="*/ 553951 h 640923"/>
              <a:gd name="connsiteX7" fmla="*/ 523875 w 1181100"/>
              <a:gd name="connsiteY7" fmla="*/ 506326 h 640923"/>
              <a:gd name="connsiteX8" fmla="*/ 552450 w 1181100"/>
              <a:gd name="connsiteY8" fmla="*/ 496801 h 640923"/>
              <a:gd name="connsiteX9" fmla="*/ 628650 w 1181100"/>
              <a:gd name="connsiteY9" fmla="*/ 430126 h 640923"/>
              <a:gd name="connsiteX10" fmla="*/ 638175 w 1181100"/>
              <a:gd name="connsiteY10" fmla="*/ 401551 h 640923"/>
              <a:gd name="connsiteX11" fmla="*/ 695325 w 1181100"/>
              <a:gd name="connsiteY11" fmla="*/ 296776 h 640923"/>
              <a:gd name="connsiteX12" fmla="*/ 714375 w 1181100"/>
              <a:gd name="connsiteY12" fmla="*/ 230101 h 640923"/>
              <a:gd name="connsiteX13" fmla="*/ 752475 w 1181100"/>
              <a:gd name="connsiteY13" fmla="*/ 201526 h 640923"/>
              <a:gd name="connsiteX14" fmla="*/ 771525 w 1181100"/>
              <a:gd name="connsiteY14" fmla="*/ 144376 h 640923"/>
              <a:gd name="connsiteX15" fmla="*/ 819150 w 1181100"/>
              <a:gd name="connsiteY15" fmla="*/ 125326 h 640923"/>
              <a:gd name="connsiteX16" fmla="*/ 876300 w 1181100"/>
              <a:gd name="connsiteY16" fmla="*/ 87226 h 640923"/>
              <a:gd name="connsiteX17" fmla="*/ 904875 w 1181100"/>
              <a:gd name="connsiteY17" fmla="*/ 58651 h 640923"/>
              <a:gd name="connsiteX18" fmla="*/ 942975 w 1181100"/>
              <a:gd name="connsiteY18" fmla="*/ 49126 h 640923"/>
              <a:gd name="connsiteX19" fmla="*/ 971550 w 1181100"/>
              <a:gd name="connsiteY19" fmla="*/ 39601 h 640923"/>
              <a:gd name="connsiteX20" fmla="*/ 1009650 w 1181100"/>
              <a:gd name="connsiteY20" fmla="*/ 30076 h 640923"/>
              <a:gd name="connsiteX21" fmla="*/ 1057275 w 1181100"/>
              <a:gd name="connsiteY21" fmla="*/ 20551 h 640923"/>
              <a:gd name="connsiteX22" fmla="*/ 1114425 w 1181100"/>
              <a:gd name="connsiteY22" fmla="*/ 1501 h 640923"/>
              <a:gd name="connsiteX23" fmla="*/ 1181100 w 1181100"/>
              <a:gd name="connsiteY23" fmla="*/ 1501 h 640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181100" h="640923">
                <a:moveTo>
                  <a:pt x="0" y="601576"/>
                </a:moveTo>
                <a:cubicBezTo>
                  <a:pt x="15875" y="611101"/>
                  <a:pt x="29509" y="626337"/>
                  <a:pt x="47625" y="630151"/>
                </a:cubicBezTo>
                <a:cubicBezTo>
                  <a:pt x="148953" y="651483"/>
                  <a:pt x="214252" y="637305"/>
                  <a:pt x="314325" y="620626"/>
                </a:cubicBezTo>
                <a:cubicBezTo>
                  <a:pt x="327238" y="618474"/>
                  <a:pt x="339725" y="614276"/>
                  <a:pt x="352425" y="611101"/>
                </a:cubicBezTo>
                <a:cubicBezTo>
                  <a:pt x="368300" y="601576"/>
                  <a:pt x="384351" y="592338"/>
                  <a:pt x="400050" y="582526"/>
                </a:cubicBezTo>
                <a:cubicBezTo>
                  <a:pt x="409758" y="576459"/>
                  <a:pt x="418386" y="568596"/>
                  <a:pt x="428625" y="563476"/>
                </a:cubicBezTo>
                <a:cubicBezTo>
                  <a:pt x="437605" y="558986"/>
                  <a:pt x="447675" y="557126"/>
                  <a:pt x="457200" y="553951"/>
                </a:cubicBezTo>
                <a:cubicBezTo>
                  <a:pt x="479425" y="538076"/>
                  <a:pt x="500455" y="520378"/>
                  <a:pt x="523875" y="506326"/>
                </a:cubicBezTo>
                <a:cubicBezTo>
                  <a:pt x="532484" y="501160"/>
                  <a:pt x="543936" y="502122"/>
                  <a:pt x="552450" y="496801"/>
                </a:cubicBezTo>
                <a:cubicBezTo>
                  <a:pt x="583460" y="477420"/>
                  <a:pt x="603678" y="455098"/>
                  <a:pt x="628650" y="430126"/>
                </a:cubicBezTo>
                <a:cubicBezTo>
                  <a:pt x="631825" y="420601"/>
                  <a:pt x="634220" y="410779"/>
                  <a:pt x="638175" y="401551"/>
                </a:cubicBezTo>
                <a:cubicBezTo>
                  <a:pt x="651245" y="371053"/>
                  <a:pt x="681598" y="320799"/>
                  <a:pt x="695325" y="296776"/>
                </a:cubicBezTo>
                <a:cubicBezTo>
                  <a:pt x="695832" y="294750"/>
                  <a:pt x="709495" y="235957"/>
                  <a:pt x="714375" y="230101"/>
                </a:cubicBezTo>
                <a:cubicBezTo>
                  <a:pt x="724538" y="217905"/>
                  <a:pt x="739775" y="211051"/>
                  <a:pt x="752475" y="201526"/>
                </a:cubicBezTo>
                <a:cubicBezTo>
                  <a:pt x="758825" y="182476"/>
                  <a:pt x="758302" y="159488"/>
                  <a:pt x="771525" y="144376"/>
                </a:cubicBezTo>
                <a:cubicBezTo>
                  <a:pt x="782784" y="131509"/>
                  <a:pt x="804140" y="133513"/>
                  <a:pt x="819150" y="125326"/>
                </a:cubicBezTo>
                <a:cubicBezTo>
                  <a:pt x="839250" y="114363"/>
                  <a:pt x="858228" y="101282"/>
                  <a:pt x="876300" y="87226"/>
                </a:cubicBezTo>
                <a:cubicBezTo>
                  <a:pt x="886933" y="78956"/>
                  <a:pt x="893179" y="65334"/>
                  <a:pt x="904875" y="58651"/>
                </a:cubicBezTo>
                <a:cubicBezTo>
                  <a:pt x="916241" y="52156"/>
                  <a:pt x="930388" y="52722"/>
                  <a:pt x="942975" y="49126"/>
                </a:cubicBezTo>
                <a:cubicBezTo>
                  <a:pt x="952629" y="46368"/>
                  <a:pt x="961896" y="42359"/>
                  <a:pt x="971550" y="39601"/>
                </a:cubicBezTo>
                <a:cubicBezTo>
                  <a:pt x="984137" y="36005"/>
                  <a:pt x="996871" y="32916"/>
                  <a:pt x="1009650" y="30076"/>
                </a:cubicBezTo>
                <a:cubicBezTo>
                  <a:pt x="1025454" y="26564"/>
                  <a:pt x="1041656" y="24811"/>
                  <a:pt x="1057275" y="20551"/>
                </a:cubicBezTo>
                <a:cubicBezTo>
                  <a:pt x="1076648" y="15267"/>
                  <a:pt x="1094578" y="4554"/>
                  <a:pt x="1114425" y="1501"/>
                </a:cubicBezTo>
                <a:cubicBezTo>
                  <a:pt x="1136392" y="-1878"/>
                  <a:pt x="1158875" y="1501"/>
                  <a:pt x="1181100" y="1501"/>
                </a:cubicBezTo>
              </a:path>
            </a:pathLst>
          </a:custGeom>
          <a:noFill/>
          <a:ln w="38100">
            <a:solidFill>
              <a:schemeClr val="accent6">
                <a:lumMod val="75000"/>
              </a:schemeClr>
            </a:solidFill>
            <a:headEnd type="oval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Freeform 90">
            <a:extLst>
              <a:ext uri="{FF2B5EF4-FFF2-40B4-BE49-F238E27FC236}">
                <a16:creationId xmlns:a16="http://schemas.microsoft.com/office/drawing/2014/main" id="{5A767714-3F77-4A49-9484-946153A58127}"/>
              </a:ext>
            </a:extLst>
          </p:cNvPr>
          <p:cNvSpPr/>
          <p:nvPr/>
        </p:nvSpPr>
        <p:spPr>
          <a:xfrm rot="12129061">
            <a:off x="6792186" y="5654780"/>
            <a:ext cx="575816" cy="224442"/>
          </a:xfrm>
          <a:custGeom>
            <a:avLst/>
            <a:gdLst>
              <a:gd name="connsiteX0" fmla="*/ 0 w 1181100"/>
              <a:gd name="connsiteY0" fmla="*/ 601576 h 640923"/>
              <a:gd name="connsiteX1" fmla="*/ 47625 w 1181100"/>
              <a:gd name="connsiteY1" fmla="*/ 630151 h 640923"/>
              <a:gd name="connsiteX2" fmla="*/ 314325 w 1181100"/>
              <a:gd name="connsiteY2" fmla="*/ 620626 h 640923"/>
              <a:gd name="connsiteX3" fmla="*/ 352425 w 1181100"/>
              <a:gd name="connsiteY3" fmla="*/ 611101 h 640923"/>
              <a:gd name="connsiteX4" fmla="*/ 400050 w 1181100"/>
              <a:gd name="connsiteY4" fmla="*/ 582526 h 640923"/>
              <a:gd name="connsiteX5" fmla="*/ 428625 w 1181100"/>
              <a:gd name="connsiteY5" fmla="*/ 563476 h 640923"/>
              <a:gd name="connsiteX6" fmla="*/ 457200 w 1181100"/>
              <a:gd name="connsiteY6" fmla="*/ 553951 h 640923"/>
              <a:gd name="connsiteX7" fmla="*/ 523875 w 1181100"/>
              <a:gd name="connsiteY7" fmla="*/ 506326 h 640923"/>
              <a:gd name="connsiteX8" fmla="*/ 552450 w 1181100"/>
              <a:gd name="connsiteY8" fmla="*/ 496801 h 640923"/>
              <a:gd name="connsiteX9" fmla="*/ 628650 w 1181100"/>
              <a:gd name="connsiteY9" fmla="*/ 430126 h 640923"/>
              <a:gd name="connsiteX10" fmla="*/ 638175 w 1181100"/>
              <a:gd name="connsiteY10" fmla="*/ 401551 h 640923"/>
              <a:gd name="connsiteX11" fmla="*/ 695325 w 1181100"/>
              <a:gd name="connsiteY11" fmla="*/ 296776 h 640923"/>
              <a:gd name="connsiteX12" fmla="*/ 714375 w 1181100"/>
              <a:gd name="connsiteY12" fmla="*/ 230101 h 640923"/>
              <a:gd name="connsiteX13" fmla="*/ 752475 w 1181100"/>
              <a:gd name="connsiteY13" fmla="*/ 201526 h 640923"/>
              <a:gd name="connsiteX14" fmla="*/ 771525 w 1181100"/>
              <a:gd name="connsiteY14" fmla="*/ 144376 h 640923"/>
              <a:gd name="connsiteX15" fmla="*/ 819150 w 1181100"/>
              <a:gd name="connsiteY15" fmla="*/ 125326 h 640923"/>
              <a:gd name="connsiteX16" fmla="*/ 876300 w 1181100"/>
              <a:gd name="connsiteY16" fmla="*/ 87226 h 640923"/>
              <a:gd name="connsiteX17" fmla="*/ 904875 w 1181100"/>
              <a:gd name="connsiteY17" fmla="*/ 58651 h 640923"/>
              <a:gd name="connsiteX18" fmla="*/ 942975 w 1181100"/>
              <a:gd name="connsiteY18" fmla="*/ 49126 h 640923"/>
              <a:gd name="connsiteX19" fmla="*/ 971550 w 1181100"/>
              <a:gd name="connsiteY19" fmla="*/ 39601 h 640923"/>
              <a:gd name="connsiteX20" fmla="*/ 1009650 w 1181100"/>
              <a:gd name="connsiteY20" fmla="*/ 30076 h 640923"/>
              <a:gd name="connsiteX21" fmla="*/ 1057275 w 1181100"/>
              <a:gd name="connsiteY21" fmla="*/ 20551 h 640923"/>
              <a:gd name="connsiteX22" fmla="*/ 1114425 w 1181100"/>
              <a:gd name="connsiteY22" fmla="*/ 1501 h 640923"/>
              <a:gd name="connsiteX23" fmla="*/ 1181100 w 1181100"/>
              <a:gd name="connsiteY23" fmla="*/ 1501 h 640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181100" h="640923">
                <a:moveTo>
                  <a:pt x="0" y="601576"/>
                </a:moveTo>
                <a:cubicBezTo>
                  <a:pt x="15875" y="611101"/>
                  <a:pt x="29509" y="626337"/>
                  <a:pt x="47625" y="630151"/>
                </a:cubicBezTo>
                <a:cubicBezTo>
                  <a:pt x="148953" y="651483"/>
                  <a:pt x="214252" y="637305"/>
                  <a:pt x="314325" y="620626"/>
                </a:cubicBezTo>
                <a:cubicBezTo>
                  <a:pt x="327238" y="618474"/>
                  <a:pt x="339725" y="614276"/>
                  <a:pt x="352425" y="611101"/>
                </a:cubicBezTo>
                <a:cubicBezTo>
                  <a:pt x="368300" y="601576"/>
                  <a:pt x="384351" y="592338"/>
                  <a:pt x="400050" y="582526"/>
                </a:cubicBezTo>
                <a:cubicBezTo>
                  <a:pt x="409758" y="576459"/>
                  <a:pt x="418386" y="568596"/>
                  <a:pt x="428625" y="563476"/>
                </a:cubicBezTo>
                <a:cubicBezTo>
                  <a:pt x="437605" y="558986"/>
                  <a:pt x="447675" y="557126"/>
                  <a:pt x="457200" y="553951"/>
                </a:cubicBezTo>
                <a:cubicBezTo>
                  <a:pt x="479425" y="538076"/>
                  <a:pt x="500455" y="520378"/>
                  <a:pt x="523875" y="506326"/>
                </a:cubicBezTo>
                <a:cubicBezTo>
                  <a:pt x="532484" y="501160"/>
                  <a:pt x="543936" y="502122"/>
                  <a:pt x="552450" y="496801"/>
                </a:cubicBezTo>
                <a:cubicBezTo>
                  <a:pt x="583460" y="477420"/>
                  <a:pt x="603678" y="455098"/>
                  <a:pt x="628650" y="430126"/>
                </a:cubicBezTo>
                <a:cubicBezTo>
                  <a:pt x="631825" y="420601"/>
                  <a:pt x="634220" y="410779"/>
                  <a:pt x="638175" y="401551"/>
                </a:cubicBezTo>
                <a:cubicBezTo>
                  <a:pt x="651245" y="371053"/>
                  <a:pt x="681598" y="320799"/>
                  <a:pt x="695325" y="296776"/>
                </a:cubicBezTo>
                <a:cubicBezTo>
                  <a:pt x="695832" y="294750"/>
                  <a:pt x="709495" y="235957"/>
                  <a:pt x="714375" y="230101"/>
                </a:cubicBezTo>
                <a:cubicBezTo>
                  <a:pt x="724538" y="217905"/>
                  <a:pt x="739775" y="211051"/>
                  <a:pt x="752475" y="201526"/>
                </a:cubicBezTo>
                <a:cubicBezTo>
                  <a:pt x="758825" y="182476"/>
                  <a:pt x="758302" y="159488"/>
                  <a:pt x="771525" y="144376"/>
                </a:cubicBezTo>
                <a:cubicBezTo>
                  <a:pt x="782784" y="131509"/>
                  <a:pt x="804140" y="133513"/>
                  <a:pt x="819150" y="125326"/>
                </a:cubicBezTo>
                <a:cubicBezTo>
                  <a:pt x="839250" y="114363"/>
                  <a:pt x="858228" y="101282"/>
                  <a:pt x="876300" y="87226"/>
                </a:cubicBezTo>
                <a:cubicBezTo>
                  <a:pt x="886933" y="78956"/>
                  <a:pt x="893179" y="65334"/>
                  <a:pt x="904875" y="58651"/>
                </a:cubicBezTo>
                <a:cubicBezTo>
                  <a:pt x="916241" y="52156"/>
                  <a:pt x="930388" y="52722"/>
                  <a:pt x="942975" y="49126"/>
                </a:cubicBezTo>
                <a:cubicBezTo>
                  <a:pt x="952629" y="46368"/>
                  <a:pt x="961896" y="42359"/>
                  <a:pt x="971550" y="39601"/>
                </a:cubicBezTo>
                <a:cubicBezTo>
                  <a:pt x="984137" y="36005"/>
                  <a:pt x="996871" y="32916"/>
                  <a:pt x="1009650" y="30076"/>
                </a:cubicBezTo>
                <a:cubicBezTo>
                  <a:pt x="1025454" y="26564"/>
                  <a:pt x="1041656" y="24811"/>
                  <a:pt x="1057275" y="20551"/>
                </a:cubicBezTo>
                <a:cubicBezTo>
                  <a:pt x="1076648" y="15267"/>
                  <a:pt x="1094578" y="4554"/>
                  <a:pt x="1114425" y="1501"/>
                </a:cubicBezTo>
                <a:cubicBezTo>
                  <a:pt x="1136392" y="-1878"/>
                  <a:pt x="1158875" y="1501"/>
                  <a:pt x="1181100" y="1501"/>
                </a:cubicBezTo>
              </a:path>
            </a:pathLst>
          </a:custGeom>
          <a:noFill/>
          <a:ln w="38100">
            <a:solidFill>
              <a:srgbClr val="C00000"/>
            </a:solidFill>
            <a:headEnd type="oval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Freeform 90">
            <a:extLst>
              <a:ext uri="{FF2B5EF4-FFF2-40B4-BE49-F238E27FC236}">
                <a16:creationId xmlns:a16="http://schemas.microsoft.com/office/drawing/2014/main" id="{C6C7C359-ED6A-4DF8-91F7-9AF72491EE3E}"/>
              </a:ext>
            </a:extLst>
          </p:cNvPr>
          <p:cNvSpPr/>
          <p:nvPr/>
        </p:nvSpPr>
        <p:spPr>
          <a:xfrm rot="12129061">
            <a:off x="5276149" y="5686373"/>
            <a:ext cx="575816" cy="224442"/>
          </a:xfrm>
          <a:custGeom>
            <a:avLst/>
            <a:gdLst>
              <a:gd name="connsiteX0" fmla="*/ 0 w 1181100"/>
              <a:gd name="connsiteY0" fmla="*/ 601576 h 640923"/>
              <a:gd name="connsiteX1" fmla="*/ 47625 w 1181100"/>
              <a:gd name="connsiteY1" fmla="*/ 630151 h 640923"/>
              <a:gd name="connsiteX2" fmla="*/ 314325 w 1181100"/>
              <a:gd name="connsiteY2" fmla="*/ 620626 h 640923"/>
              <a:gd name="connsiteX3" fmla="*/ 352425 w 1181100"/>
              <a:gd name="connsiteY3" fmla="*/ 611101 h 640923"/>
              <a:gd name="connsiteX4" fmla="*/ 400050 w 1181100"/>
              <a:gd name="connsiteY4" fmla="*/ 582526 h 640923"/>
              <a:gd name="connsiteX5" fmla="*/ 428625 w 1181100"/>
              <a:gd name="connsiteY5" fmla="*/ 563476 h 640923"/>
              <a:gd name="connsiteX6" fmla="*/ 457200 w 1181100"/>
              <a:gd name="connsiteY6" fmla="*/ 553951 h 640923"/>
              <a:gd name="connsiteX7" fmla="*/ 523875 w 1181100"/>
              <a:gd name="connsiteY7" fmla="*/ 506326 h 640923"/>
              <a:gd name="connsiteX8" fmla="*/ 552450 w 1181100"/>
              <a:gd name="connsiteY8" fmla="*/ 496801 h 640923"/>
              <a:gd name="connsiteX9" fmla="*/ 628650 w 1181100"/>
              <a:gd name="connsiteY9" fmla="*/ 430126 h 640923"/>
              <a:gd name="connsiteX10" fmla="*/ 638175 w 1181100"/>
              <a:gd name="connsiteY10" fmla="*/ 401551 h 640923"/>
              <a:gd name="connsiteX11" fmla="*/ 695325 w 1181100"/>
              <a:gd name="connsiteY11" fmla="*/ 296776 h 640923"/>
              <a:gd name="connsiteX12" fmla="*/ 714375 w 1181100"/>
              <a:gd name="connsiteY12" fmla="*/ 230101 h 640923"/>
              <a:gd name="connsiteX13" fmla="*/ 752475 w 1181100"/>
              <a:gd name="connsiteY13" fmla="*/ 201526 h 640923"/>
              <a:gd name="connsiteX14" fmla="*/ 771525 w 1181100"/>
              <a:gd name="connsiteY14" fmla="*/ 144376 h 640923"/>
              <a:gd name="connsiteX15" fmla="*/ 819150 w 1181100"/>
              <a:gd name="connsiteY15" fmla="*/ 125326 h 640923"/>
              <a:gd name="connsiteX16" fmla="*/ 876300 w 1181100"/>
              <a:gd name="connsiteY16" fmla="*/ 87226 h 640923"/>
              <a:gd name="connsiteX17" fmla="*/ 904875 w 1181100"/>
              <a:gd name="connsiteY17" fmla="*/ 58651 h 640923"/>
              <a:gd name="connsiteX18" fmla="*/ 942975 w 1181100"/>
              <a:gd name="connsiteY18" fmla="*/ 49126 h 640923"/>
              <a:gd name="connsiteX19" fmla="*/ 971550 w 1181100"/>
              <a:gd name="connsiteY19" fmla="*/ 39601 h 640923"/>
              <a:gd name="connsiteX20" fmla="*/ 1009650 w 1181100"/>
              <a:gd name="connsiteY20" fmla="*/ 30076 h 640923"/>
              <a:gd name="connsiteX21" fmla="*/ 1057275 w 1181100"/>
              <a:gd name="connsiteY21" fmla="*/ 20551 h 640923"/>
              <a:gd name="connsiteX22" fmla="*/ 1114425 w 1181100"/>
              <a:gd name="connsiteY22" fmla="*/ 1501 h 640923"/>
              <a:gd name="connsiteX23" fmla="*/ 1181100 w 1181100"/>
              <a:gd name="connsiteY23" fmla="*/ 1501 h 640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181100" h="640923">
                <a:moveTo>
                  <a:pt x="0" y="601576"/>
                </a:moveTo>
                <a:cubicBezTo>
                  <a:pt x="15875" y="611101"/>
                  <a:pt x="29509" y="626337"/>
                  <a:pt x="47625" y="630151"/>
                </a:cubicBezTo>
                <a:cubicBezTo>
                  <a:pt x="148953" y="651483"/>
                  <a:pt x="214252" y="637305"/>
                  <a:pt x="314325" y="620626"/>
                </a:cubicBezTo>
                <a:cubicBezTo>
                  <a:pt x="327238" y="618474"/>
                  <a:pt x="339725" y="614276"/>
                  <a:pt x="352425" y="611101"/>
                </a:cubicBezTo>
                <a:cubicBezTo>
                  <a:pt x="368300" y="601576"/>
                  <a:pt x="384351" y="592338"/>
                  <a:pt x="400050" y="582526"/>
                </a:cubicBezTo>
                <a:cubicBezTo>
                  <a:pt x="409758" y="576459"/>
                  <a:pt x="418386" y="568596"/>
                  <a:pt x="428625" y="563476"/>
                </a:cubicBezTo>
                <a:cubicBezTo>
                  <a:pt x="437605" y="558986"/>
                  <a:pt x="447675" y="557126"/>
                  <a:pt x="457200" y="553951"/>
                </a:cubicBezTo>
                <a:cubicBezTo>
                  <a:pt x="479425" y="538076"/>
                  <a:pt x="500455" y="520378"/>
                  <a:pt x="523875" y="506326"/>
                </a:cubicBezTo>
                <a:cubicBezTo>
                  <a:pt x="532484" y="501160"/>
                  <a:pt x="543936" y="502122"/>
                  <a:pt x="552450" y="496801"/>
                </a:cubicBezTo>
                <a:cubicBezTo>
                  <a:pt x="583460" y="477420"/>
                  <a:pt x="603678" y="455098"/>
                  <a:pt x="628650" y="430126"/>
                </a:cubicBezTo>
                <a:cubicBezTo>
                  <a:pt x="631825" y="420601"/>
                  <a:pt x="634220" y="410779"/>
                  <a:pt x="638175" y="401551"/>
                </a:cubicBezTo>
                <a:cubicBezTo>
                  <a:pt x="651245" y="371053"/>
                  <a:pt x="681598" y="320799"/>
                  <a:pt x="695325" y="296776"/>
                </a:cubicBezTo>
                <a:cubicBezTo>
                  <a:pt x="695832" y="294750"/>
                  <a:pt x="709495" y="235957"/>
                  <a:pt x="714375" y="230101"/>
                </a:cubicBezTo>
                <a:cubicBezTo>
                  <a:pt x="724538" y="217905"/>
                  <a:pt x="739775" y="211051"/>
                  <a:pt x="752475" y="201526"/>
                </a:cubicBezTo>
                <a:cubicBezTo>
                  <a:pt x="758825" y="182476"/>
                  <a:pt x="758302" y="159488"/>
                  <a:pt x="771525" y="144376"/>
                </a:cubicBezTo>
                <a:cubicBezTo>
                  <a:pt x="782784" y="131509"/>
                  <a:pt x="804140" y="133513"/>
                  <a:pt x="819150" y="125326"/>
                </a:cubicBezTo>
                <a:cubicBezTo>
                  <a:pt x="839250" y="114363"/>
                  <a:pt x="858228" y="101282"/>
                  <a:pt x="876300" y="87226"/>
                </a:cubicBezTo>
                <a:cubicBezTo>
                  <a:pt x="886933" y="78956"/>
                  <a:pt x="893179" y="65334"/>
                  <a:pt x="904875" y="58651"/>
                </a:cubicBezTo>
                <a:cubicBezTo>
                  <a:pt x="916241" y="52156"/>
                  <a:pt x="930388" y="52722"/>
                  <a:pt x="942975" y="49126"/>
                </a:cubicBezTo>
                <a:cubicBezTo>
                  <a:pt x="952629" y="46368"/>
                  <a:pt x="961896" y="42359"/>
                  <a:pt x="971550" y="39601"/>
                </a:cubicBezTo>
                <a:cubicBezTo>
                  <a:pt x="984137" y="36005"/>
                  <a:pt x="996871" y="32916"/>
                  <a:pt x="1009650" y="30076"/>
                </a:cubicBezTo>
                <a:cubicBezTo>
                  <a:pt x="1025454" y="26564"/>
                  <a:pt x="1041656" y="24811"/>
                  <a:pt x="1057275" y="20551"/>
                </a:cubicBezTo>
                <a:cubicBezTo>
                  <a:pt x="1076648" y="15267"/>
                  <a:pt x="1094578" y="4554"/>
                  <a:pt x="1114425" y="1501"/>
                </a:cubicBezTo>
                <a:cubicBezTo>
                  <a:pt x="1136392" y="-1878"/>
                  <a:pt x="1158875" y="1501"/>
                  <a:pt x="1181100" y="1501"/>
                </a:cubicBezTo>
              </a:path>
            </a:pathLst>
          </a:custGeom>
          <a:noFill/>
          <a:ln w="38100">
            <a:solidFill>
              <a:srgbClr val="C00000"/>
            </a:solidFill>
            <a:headEnd type="oval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Freeform 90">
            <a:extLst>
              <a:ext uri="{FF2B5EF4-FFF2-40B4-BE49-F238E27FC236}">
                <a16:creationId xmlns:a16="http://schemas.microsoft.com/office/drawing/2014/main" id="{EC27F718-F477-4704-84C0-F350513FDD03}"/>
              </a:ext>
            </a:extLst>
          </p:cNvPr>
          <p:cNvSpPr/>
          <p:nvPr/>
        </p:nvSpPr>
        <p:spPr>
          <a:xfrm rot="12129061">
            <a:off x="3847186" y="5647175"/>
            <a:ext cx="575816" cy="224442"/>
          </a:xfrm>
          <a:custGeom>
            <a:avLst/>
            <a:gdLst>
              <a:gd name="connsiteX0" fmla="*/ 0 w 1181100"/>
              <a:gd name="connsiteY0" fmla="*/ 601576 h 640923"/>
              <a:gd name="connsiteX1" fmla="*/ 47625 w 1181100"/>
              <a:gd name="connsiteY1" fmla="*/ 630151 h 640923"/>
              <a:gd name="connsiteX2" fmla="*/ 314325 w 1181100"/>
              <a:gd name="connsiteY2" fmla="*/ 620626 h 640923"/>
              <a:gd name="connsiteX3" fmla="*/ 352425 w 1181100"/>
              <a:gd name="connsiteY3" fmla="*/ 611101 h 640923"/>
              <a:gd name="connsiteX4" fmla="*/ 400050 w 1181100"/>
              <a:gd name="connsiteY4" fmla="*/ 582526 h 640923"/>
              <a:gd name="connsiteX5" fmla="*/ 428625 w 1181100"/>
              <a:gd name="connsiteY5" fmla="*/ 563476 h 640923"/>
              <a:gd name="connsiteX6" fmla="*/ 457200 w 1181100"/>
              <a:gd name="connsiteY6" fmla="*/ 553951 h 640923"/>
              <a:gd name="connsiteX7" fmla="*/ 523875 w 1181100"/>
              <a:gd name="connsiteY7" fmla="*/ 506326 h 640923"/>
              <a:gd name="connsiteX8" fmla="*/ 552450 w 1181100"/>
              <a:gd name="connsiteY8" fmla="*/ 496801 h 640923"/>
              <a:gd name="connsiteX9" fmla="*/ 628650 w 1181100"/>
              <a:gd name="connsiteY9" fmla="*/ 430126 h 640923"/>
              <a:gd name="connsiteX10" fmla="*/ 638175 w 1181100"/>
              <a:gd name="connsiteY10" fmla="*/ 401551 h 640923"/>
              <a:gd name="connsiteX11" fmla="*/ 695325 w 1181100"/>
              <a:gd name="connsiteY11" fmla="*/ 296776 h 640923"/>
              <a:gd name="connsiteX12" fmla="*/ 714375 w 1181100"/>
              <a:gd name="connsiteY12" fmla="*/ 230101 h 640923"/>
              <a:gd name="connsiteX13" fmla="*/ 752475 w 1181100"/>
              <a:gd name="connsiteY13" fmla="*/ 201526 h 640923"/>
              <a:gd name="connsiteX14" fmla="*/ 771525 w 1181100"/>
              <a:gd name="connsiteY14" fmla="*/ 144376 h 640923"/>
              <a:gd name="connsiteX15" fmla="*/ 819150 w 1181100"/>
              <a:gd name="connsiteY15" fmla="*/ 125326 h 640923"/>
              <a:gd name="connsiteX16" fmla="*/ 876300 w 1181100"/>
              <a:gd name="connsiteY16" fmla="*/ 87226 h 640923"/>
              <a:gd name="connsiteX17" fmla="*/ 904875 w 1181100"/>
              <a:gd name="connsiteY17" fmla="*/ 58651 h 640923"/>
              <a:gd name="connsiteX18" fmla="*/ 942975 w 1181100"/>
              <a:gd name="connsiteY18" fmla="*/ 49126 h 640923"/>
              <a:gd name="connsiteX19" fmla="*/ 971550 w 1181100"/>
              <a:gd name="connsiteY19" fmla="*/ 39601 h 640923"/>
              <a:gd name="connsiteX20" fmla="*/ 1009650 w 1181100"/>
              <a:gd name="connsiteY20" fmla="*/ 30076 h 640923"/>
              <a:gd name="connsiteX21" fmla="*/ 1057275 w 1181100"/>
              <a:gd name="connsiteY21" fmla="*/ 20551 h 640923"/>
              <a:gd name="connsiteX22" fmla="*/ 1114425 w 1181100"/>
              <a:gd name="connsiteY22" fmla="*/ 1501 h 640923"/>
              <a:gd name="connsiteX23" fmla="*/ 1181100 w 1181100"/>
              <a:gd name="connsiteY23" fmla="*/ 1501 h 640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181100" h="640923">
                <a:moveTo>
                  <a:pt x="0" y="601576"/>
                </a:moveTo>
                <a:cubicBezTo>
                  <a:pt x="15875" y="611101"/>
                  <a:pt x="29509" y="626337"/>
                  <a:pt x="47625" y="630151"/>
                </a:cubicBezTo>
                <a:cubicBezTo>
                  <a:pt x="148953" y="651483"/>
                  <a:pt x="214252" y="637305"/>
                  <a:pt x="314325" y="620626"/>
                </a:cubicBezTo>
                <a:cubicBezTo>
                  <a:pt x="327238" y="618474"/>
                  <a:pt x="339725" y="614276"/>
                  <a:pt x="352425" y="611101"/>
                </a:cubicBezTo>
                <a:cubicBezTo>
                  <a:pt x="368300" y="601576"/>
                  <a:pt x="384351" y="592338"/>
                  <a:pt x="400050" y="582526"/>
                </a:cubicBezTo>
                <a:cubicBezTo>
                  <a:pt x="409758" y="576459"/>
                  <a:pt x="418386" y="568596"/>
                  <a:pt x="428625" y="563476"/>
                </a:cubicBezTo>
                <a:cubicBezTo>
                  <a:pt x="437605" y="558986"/>
                  <a:pt x="447675" y="557126"/>
                  <a:pt x="457200" y="553951"/>
                </a:cubicBezTo>
                <a:cubicBezTo>
                  <a:pt x="479425" y="538076"/>
                  <a:pt x="500455" y="520378"/>
                  <a:pt x="523875" y="506326"/>
                </a:cubicBezTo>
                <a:cubicBezTo>
                  <a:pt x="532484" y="501160"/>
                  <a:pt x="543936" y="502122"/>
                  <a:pt x="552450" y="496801"/>
                </a:cubicBezTo>
                <a:cubicBezTo>
                  <a:pt x="583460" y="477420"/>
                  <a:pt x="603678" y="455098"/>
                  <a:pt x="628650" y="430126"/>
                </a:cubicBezTo>
                <a:cubicBezTo>
                  <a:pt x="631825" y="420601"/>
                  <a:pt x="634220" y="410779"/>
                  <a:pt x="638175" y="401551"/>
                </a:cubicBezTo>
                <a:cubicBezTo>
                  <a:pt x="651245" y="371053"/>
                  <a:pt x="681598" y="320799"/>
                  <a:pt x="695325" y="296776"/>
                </a:cubicBezTo>
                <a:cubicBezTo>
                  <a:pt x="695832" y="294750"/>
                  <a:pt x="709495" y="235957"/>
                  <a:pt x="714375" y="230101"/>
                </a:cubicBezTo>
                <a:cubicBezTo>
                  <a:pt x="724538" y="217905"/>
                  <a:pt x="739775" y="211051"/>
                  <a:pt x="752475" y="201526"/>
                </a:cubicBezTo>
                <a:cubicBezTo>
                  <a:pt x="758825" y="182476"/>
                  <a:pt x="758302" y="159488"/>
                  <a:pt x="771525" y="144376"/>
                </a:cubicBezTo>
                <a:cubicBezTo>
                  <a:pt x="782784" y="131509"/>
                  <a:pt x="804140" y="133513"/>
                  <a:pt x="819150" y="125326"/>
                </a:cubicBezTo>
                <a:cubicBezTo>
                  <a:pt x="839250" y="114363"/>
                  <a:pt x="858228" y="101282"/>
                  <a:pt x="876300" y="87226"/>
                </a:cubicBezTo>
                <a:cubicBezTo>
                  <a:pt x="886933" y="78956"/>
                  <a:pt x="893179" y="65334"/>
                  <a:pt x="904875" y="58651"/>
                </a:cubicBezTo>
                <a:cubicBezTo>
                  <a:pt x="916241" y="52156"/>
                  <a:pt x="930388" y="52722"/>
                  <a:pt x="942975" y="49126"/>
                </a:cubicBezTo>
                <a:cubicBezTo>
                  <a:pt x="952629" y="46368"/>
                  <a:pt x="961896" y="42359"/>
                  <a:pt x="971550" y="39601"/>
                </a:cubicBezTo>
                <a:cubicBezTo>
                  <a:pt x="984137" y="36005"/>
                  <a:pt x="996871" y="32916"/>
                  <a:pt x="1009650" y="30076"/>
                </a:cubicBezTo>
                <a:cubicBezTo>
                  <a:pt x="1025454" y="26564"/>
                  <a:pt x="1041656" y="24811"/>
                  <a:pt x="1057275" y="20551"/>
                </a:cubicBezTo>
                <a:cubicBezTo>
                  <a:pt x="1076648" y="15267"/>
                  <a:pt x="1094578" y="4554"/>
                  <a:pt x="1114425" y="1501"/>
                </a:cubicBezTo>
                <a:cubicBezTo>
                  <a:pt x="1136392" y="-1878"/>
                  <a:pt x="1158875" y="1501"/>
                  <a:pt x="1181100" y="1501"/>
                </a:cubicBezTo>
              </a:path>
            </a:pathLst>
          </a:custGeom>
          <a:noFill/>
          <a:ln w="38100">
            <a:solidFill>
              <a:srgbClr val="C00000"/>
            </a:solidFill>
            <a:headEnd type="oval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Freeform 90">
            <a:extLst>
              <a:ext uri="{FF2B5EF4-FFF2-40B4-BE49-F238E27FC236}">
                <a16:creationId xmlns:a16="http://schemas.microsoft.com/office/drawing/2014/main" id="{5D84BE68-BA58-4403-BA54-DBD7AC8C3D93}"/>
              </a:ext>
            </a:extLst>
          </p:cNvPr>
          <p:cNvSpPr/>
          <p:nvPr/>
        </p:nvSpPr>
        <p:spPr>
          <a:xfrm rot="12129061">
            <a:off x="2330014" y="5622464"/>
            <a:ext cx="575816" cy="224442"/>
          </a:xfrm>
          <a:custGeom>
            <a:avLst/>
            <a:gdLst>
              <a:gd name="connsiteX0" fmla="*/ 0 w 1181100"/>
              <a:gd name="connsiteY0" fmla="*/ 601576 h 640923"/>
              <a:gd name="connsiteX1" fmla="*/ 47625 w 1181100"/>
              <a:gd name="connsiteY1" fmla="*/ 630151 h 640923"/>
              <a:gd name="connsiteX2" fmla="*/ 314325 w 1181100"/>
              <a:gd name="connsiteY2" fmla="*/ 620626 h 640923"/>
              <a:gd name="connsiteX3" fmla="*/ 352425 w 1181100"/>
              <a:gd name="connsiteY3" fmla="*/ 611101 h 640923"/>
              <a:gd name="connsiteX4" fmla="*/ 400050 w 1181100"/>
              <a:gd name="connsiteY4" fmla="*/ 582526 h 640923"/>
              <a:gd name="connsiteX5" fmla="*/ 428625 w 1181100"/>
              <a:gd name="connsiteY5" fmla="*/ 563476 h 640923"/>
              <a:gd name="connsiteX6" fmla="*/ 457200 w 1181100"/>
              <a:gd name="connsiteY6" fmla="*/ 553951 h 640923"/>
              <a:gd name="connsiteX7" fmla="*/ 523875 w 1181100"/>
              <a:gd name="connsiteY7" fmla="*/ 506326 h 640923"/>
              <a:gd name="connsiteX8" fmla="*/ 552450 w 1181100"/>
              <a:gd name="connsiteY8" fmla="*/ 496801 h 640923"/>
              <a:gd name="connsiteX9" fmla="*/ 628650 w 1181100"/>
              <a:gd name="connsiteY9" fmla="*/ 430126 h 640923"/>
              <a:gd name="connsiteX10" fmla="*/ 638175 w 1181100"/>
              <a:gd name="connsiteY10" fmla="*/ 401551 h 640923"/>
              <a:gd name="connsiteX11" fmla="*/ 695325 w 1181100"/>
              <a:gd name="connsiteY11" fmla="*/ 296776 h 640923"/>
              <a:gd name="connsiteX12" fmla="*/ 714375 w 1181100"/>
              <a:gd name="connsiteY12" fmla="*/ 230101 h 640923"/>
              <a:gd name="connsiteX13" fmla="*/ 752475 w 1181100"/>
              <a:gd name="connsiteY13" fmla="*/ 201526 h 640923"/>
              <a:gd name="connsiteX14" fmla="*/ 771525 w 1181100"/>
              <a:gd name="connsiteY14" fmla="*/ 144376 h 640923"/>
              <a:gd name="connsiteX15" fmla="*/ 819150 w 1181100"/>
              <a:gd name="connsiteY15" fmla="*/ 125326 h 640923"/>
              <a:gd name="connsiteX16" fmla="*/ 876300 w 1181100"/>
              <a:gd name="connsiteY16" fmla="*/ 87226 h 640923"/>
              <a:gd name="connsiteX17" fmla="*/ 904875 w 1181100"/>
              <a:gd name="connsiteY17" fmla="*/ 58651 h 640923"/>
              <a:gd name="connsiteX18" fmla="*/ 942975 w 1181100"/>
              <a:gd name="connsiteY18" fmla="*/ 49126 h 640923"/>
              <a:gd name="connsiteX19" fmla="*/ 971550 w 1181100"/>
              <a:gd name="connsiteY19" fmla="*/ 39601 h 640923"/>
              <a:gd name="connsiteX20" fmla="*/ 1009650 w 1181100"/>
              <a:gd name="connsiteY20" fmla="*/ 30076 h 640923"/>
              <a:gd name="connsiteX21" fmla="*/ 1057275 w 1181100"/>
              <a:gd name="connsiteY21" fmla="*/ 20551 h 640923"/>
              <a:gd name="connsiteX22" fmla="*/ 1114425 w 1181100"/>
              <a:gd name="connsiteY22" fmla="*/ 1501 h 640923"/>
              <a:gd name="connsiteX23" fmla="*/ 1181100 w 1181100"/>
              <a:gd name="connsiteY23" fmla="*/ 1501 h 640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181100" h="640923">
                <a:moveTo>
                  <a:pt x="0" y="601576"/>
                </a:moveTo>
                <a:cubicBezTo>
                  <a:pt x="15875" y="611101"/>
                  <a:pt x="29509" y="626337"/>
                  <a:pt x="47625" y="630151"/>
                </a:cubicBezTo>
                <a:cubicBezTo>
                  <a:pt x="148953" y="651483"/>
                  <a:pt x="214252" y="637305"/>
                  <a:pt x="314325" y="620626"/>
                </a:cubicBezTo>
                <a:cubicBezTo>
                  <a:pt x="327238" y="618474"/>
                  <a:pt x="339725" y="614276"/>
                  <a:pt x="352425" y="611101"/>
                </a:cubicBezTo>
                <a:cubicBezTo>
                  <a:pt x="368300" y="601576"/>
                  <a:pt x="384351" y="592338"/>
                  <a:pt x="400050" y="582526"/>
                </a:cubicBezTo>
                <a:cubicBezTo>
                  <a:pt x="409758" y="576459"/>
                  <a:pt x="418386" y="568596"/>
                  <a:pt x="428625" y="563476"/>
                </a:cubicBezTo>
                <a:cubicBezTo>
                  <a:pt x="437605" y="558986"/>
                  <a:pt x="447675" y="557126"/>
                  <a:pt x="457200" y="553951"/>
                </a:cubicBezTo>
                <a:cubicBezTo>
                  <a:pt x="479425" y="538076"/>
                  <a:pt x="500455" y="520378"/>
                  <a:pt x="523875" y="506326"/>
                </a:cubicBezTo>
                <a:cubicBezTo>
                  <a:pt x="532484" y="501160"/>
                  <a:pt x="543936" y="502122"/>
                  <a:pt x="552450" y="496801"/>
                </a:cubicBezTo>
                <a:cubicBezTo>
                  <a:pt x="583460" y="477420"/>
                  <a:pt x="603678" y="455098"/>
                  <a:pt x="628650" y="430126"/>
                </a:cubicBezTo>
                <a:cubicBezTo>
                  <a:pt x="631825" y="420601"/>
                  <a:pt x="634220" y="410779"/>
                  <a:pt x="638175" y="401551"/>
                </a:cubicBezTo>
                <a:cubicBezTo>
                  <a:pt x="651245" y="371053"/>
                  <a:pt x="681598" y="320799"/>
                  <a:pt x="695325" y="296776"/>
                </a:cubicBezTo>
                <a:cubicBezTo>
                  <a:pt x="695832" y="294750"/>
                  <a:pt x="709495" y="235957"/>
                  <a:pt x="714375" y="230101"/>
                </a:cubicBezTo>
                <a:cubicBezTo>
                  <a:pt x="724538" y="217905"/>
                  <a:pt x="739775" y="211051"/>
                  <a:pt x="752475" y="201526"/>
                </a:cubicBezTo>
                <a:cubicBezTo>
                  <a:pt x="758825" y="182476"/>
                  <a:pt x="758302" y="159488"/>
                  <a:pt x="771525" y="144376"/>
                </a:cubicBezTo>
                <a:cubicBezTo>
                  <a:pt x="782784" y="131509"/>
                  <a:pt x="804140" y="133513"/>
                  <a:pt x="819150" y="125326"/>
                </a:cubicBezTo>
                <a:cubicBezTo>
                  <a:pt x="839250" y="114363"/>
                  <a:pt x="858228" y="101282"/>
                  <a:pt x="876300" y="87226"/>
                </a:cubicBezTo>
                <a:cubicBezTo>
                  <a:pt x="886933" y="78956"/>
                  <a:pt x="893179" y="65334"/>
                  <a:pt x="904875" y="58651"/>
                </a:cubicBezTo>
                <a:cubicBezTo>
                  <a:pt x="916241" y="52156"/>
                  <a:pt x="930388" y="52722"/>
                  <a:pt x="942975" y="49126"/>
                </a:cubicBezTo>
                <a:cubicBezTo>
                  <a:pt x="952629" y="46368"/>
                  <a:pt x="961896" y="42359"/>
                  <a:pt x="971550" y="39601"/>
                </a:cubicBezTo>
                <a:cubicBezTo>
                  <a:pt x="984137" y="36005"/>
                  <a:pt x="996871" y="32916"/>
                  <a:pt x="1009650" y="30076"/>
                </a:cubicBezTo>
                <a:cubicBezTo>
                  <a:pt x="1025454" y="26564"/>
                  <a:pt x="1041656" y="24811"/>
                  <a:pt x="1057275" y="20551"/>
                </a:cubicBezTo>
                <a:cubicBezTo>
                  <a:pt x="1076648" y="15267"/>
                  <a:pt x="1094578" y="4554"/>
                  <a:pt x="1114425" y="1501"/>
                </a:cubicBezTo>
                <a:cubicBezTo>
                  <a:pt x="1136392" y="-1878"/>
                  <a:pt x="1158875" y="1501"/>
                  <a:pt x="1181100" y="1501"/>
                </a:cubicBezTo>
              </a:path>
            </a:pathLst>
          </a:custGeom>
          <a:noFill/>
          <a:ln w="38100">
            <a:solidFill>
              <a:srgbClr val="C00000"/>
            </a:solidFill>
            <a:headEnd type="oval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TextBox 43">
            <a:extLst>
              <a:ext uri="{FF2B5EF4-FFF2-40B4-BE49-F238E27FC236}">
                <a16:creationId xmlns:a16="http://schemas.microsoft.com/office/drawing/2014/main" id="{A3C7BFD2-2256-407F-8319-B0CC94DAAE5B}"/>
              </a:ext>
            </a:extLst>
          </p:cNvPr>
          <p:cNvSpPr txBox="1"/>
          <p:nvPr/>
        </p:nvSpPr>
        <p:spPr>
          <a:xfrm>
            <a:off x="247242" y="5920116"/>
            <a:ext cx="932224" cy="55457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b="1" kern="12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Sentinel, or null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0" name="Freeform 90">
            <a:extLst>
              <a:ext uri="{FF2B5EF4-FFF2-40B4-BE49-F238E27FC236}">
                <a16:creationId xmlns:a16="http://schemas.microsoft.com/office/drawing/2014/main" id="{B3847BFA-848D-4464-9D6F-A6EDE5DE277D}"/>
              </a:ext>
            </a:extLst>
          </p:cNvPr>
          <p:cNvSpPr/>
          <p:nvPr/>
        </p:nvSpPr>
        <p:spPr>
          <a:xfrm rot="9960624">
            <a:off x="950719" y="5814636"/>
            <a:ext cx="498603" cy="105690"/>
          </a:xfrm>
          <a:custGeom>
            <a:avLst/>
            <a:gdLst>
              <a:gd name="connsiteX0" fmla="*/ 0 w 1181100"/>
              <a:gd name="connsiteY0" fmla="*/ 601576 h 640923"/>
              <a:gd name="connsiteX1" fmla="*/ 47625 w 1181100"/>
              <a:gd name="connsiteY1" fmla="*/ 630151 h 640923"/>
              <a:gd name="connsiteX2" fmla="*/ 314325 w 1181100"/>
              <a:gd name="connsiteY2" fmla="*/ 620626 h 640923"/>
              <a:gd name="connsiteX3" fmla="*/ 352425 w 1181100"/>
              <a:gd name="connsiteY3" fmla="*/ 611101 h 640923"/>
              <a:gd name="connsiteX4" fmla="*/ 400050 w 1181100"/>
              <a:gd name="connsiteY4" fmla="*/ 582526 h 640923"/>
              <a:gd name="connsiteX5" fmla="*/ 428625 w 1181100"/>
              <a:gd name="connsiteY5" fmla="*/ 563476 h 640923"/>
              <a:gd name="connsiteX6" fmla="*/ 457200 w 1181100"/>
              <a:gd name="connsiteY6" fmla="*/ 553951 h 640923"/>
              <a:gd name="connsiteX7" fmla="*/ 523875 w 1181100"/>
              <a:gd name="connsiteY7" fmla="*/ 506326 h 640923"/>
              <a:gd name="connsiteX8" fmla="*/ 552450 w 1181100"/>
              <a:gd name="connsiteY8" fmla="*/ 496801 h 640923"/>
              <a:gd name="connsiteX9" fmla="*/ 628650 w 1181100"/>
              <a:gd name="connsiteY9" fmla="*/ 430126 h 640923"/>
              <a:gd name="connsiteX10" fmla="*/ 638175 w 1181100"/>
              <a:gd name="connsiteY10" fmla="*/ 401551 h 640923"/>
              <a:gd name="connsiteX11" fmla="*/ 695325 w 1181100"/>
              <a:gd name="connsiteY11" fmla="*/ 296776 h 640923"/>
              <a:gd name="connsiteX12" fmla="*/ 714375 w 1181100"/>
              <a:gd name="connsiteY12" fmla="*/ 230101 h 640923"/>
              <a:gd name="connsiteX13" fmla="*/ 752475 w 1181100"/>
              <a:gd name="connsiteY13" fmla="*/ 201526 h 640923"/>
              <a:gd name="connsiteX14" fmla="*/ 771525 w 1181100"/>
              <a:gd name="connsiteY14" fmla="*/ 144376 h 640923"/>
              <a:gd name="connsiteX15" fmla="*/ 819150 w 1181100"/>
              <a:gd name="connsiteY15" fmla="*/ 125326 h 640923"/>
              <a:gd name="connsiteX16" fmla="*/ 876300 w 1181100"/>
              <a:gd name="connsiteY16" fmla="*/ 87226 h 640923"/>
              <a:gd name="connsiteX17" fmla="*/ 904875 w 1181100"/>
              <a:gd name="connsiteY17" fmla="*/ 58651 h 640923"/>
              <a:gd name="connsiteX18" fmla="*/ 942975 w 1181100"/>
              <a:gd name="connsiteY18" fmla="*/ 49126 h 640923"/>
              <a:gd name="connsiteX19" fmla="*/ 971550 w 1181100"/>
              <a:gd name="connsiteY19" fmla="*/ 39601 h 640923"/>
              <a:gd name="connsiteX20" fmla="*/ 1009650 w 1181100"/>
              <a:gd name="connsiteY20" fmla="*/ 30076 h 640923"/>
              <a:gd name="connsiteX21" fmla="*/ 1057275 w 1181100"/>
              <a:gd name="connsiteY21" fmla="*/ 20551 h 640923"/>
              <a:gd name="connsiteX22" fmla="*/ 1114425 w 1181100"/>
              <a:gd name="connsiteY22" fmla="*/ 1501 h 640923"/>
              <a:gd name="connsiteX23" fmla="*/ 1181100 w 1181100"/>
              <a:gd name="connsiteY23" fmla="*/ 1501 h 640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181100" h="640923">
                <a:moveTo>
                  <a:pt x="0" y="601576"/>
                </a:moveTo>
                <a:cubicBezTo>
                  <a:pt x="15875" y="611101"/>
                  <a:pt x="29509" y="626337"/>
                  <a:pt x="47625" y="630151"/>
                </a:cubicBezTo>
                <a:cubicBezTo>
                  <a:pt x="148953" y="651483"/>
                  <a:pt x="214252" y="637305"/>
                  <a:pt x="314325" y="620626"/>
                </a:cubicBezTo>
                <a:cubicBezTo>
                  <a:pt x="327238" y="618474"/>
                  <a:pt x="339725" y="614276"/>
                  <a:pt x="352425" y="611101"/>
                </a:cubicBezTo>
                <a:cubicBezTo>
                  <a:pt x="368300" y="601576"/>
                  <a:pt x="384351" y="592338"/>
                  <a:pt x="400050" y="582526"/>
                </a:cubicBezTo>
                <a:cubicBezTo>
                  <a:pt x="409758" y="576459"/>
                  <a:pt x="418386" y="568596"/>
                  <a:pt x="428625" y="563476"/>
                </a:cubicBezTo>
                <a:cubicBezTo>
                  <a:pt x="437605" y="558986"/>
                  <a:pt x="447675" y="557126"/>
                  <a:pt x="457200" y="553951"/>
                </a:cubicBezTo>
                <a:cubicBezTo>
                  <a:pt x="479425" y="538076"/>
                  <a:pt x="500455" y="520378"/>
                  <a:pt x="523875" y="506326"/>
                </a:cubicBezTo>
                <a:cubicBezTo>
                  <a:pt x="532484" y="501160"/>
                  <a:pt x="543936" y="502122"/>
                  <a:pt x="552450" y="496801"/>
                </a:cubicBezTo>
                <a:cubicBezTo>
                  <a:pt x="583460" y="477420"/>
                  <a:pt x="603678" y="455098"/>
                  <a:pt x="628650" y="430126"/>
                </a:cubicBezTo>
                <a:cubicBezTo>
                  <a:pt x="631825" y="420601"/>
                  <a:pt x="634220" y="410779"/>
                  <a:pt x="638175" y="401551"/>
                </a:cubicBezTo>
                <a:cubicBezTo>
                  <a:pt x="651245" y="371053"/>
                  <a:pt x="681598" y="320799"/>
                  <a:pt x="695325" y="296776"/>
                </a:cubicBezTo>
                <a:cubicBezTo>
                  <a:pt x="695832" y="294750"/>
                  <a:pt x="709495" y="235957"/>
                  <a:pt x="714375" y="230101"/>
                </a:cubicBezTo>
                <a:cubicBezTo>
                  <a:pt x="724538" y="217905"/>
                  <a:pt x="739775" y="211051"/>
                  <a:pt x="752475" y="201526"/>
                </a:cubicBezTo>
                <a:cubicBezTo>
                  <a:pt x="758825" y="182476"/>
                  <a:pt x="758302" y="159488"/>
                  <a:pt x="771525" y="144376"/>
                </a:cubicBezTo>
                <a:cubicBezTo>
                  <a:pt x="782784" y="131509"/>
                  <a:pt x="804140" y="133513"/>
                  <a:pt x="819150" y="125326"/>
                </a:cubicBezTo>
                <a:cubicBezTo>
                  <a:pt x="839250" y="114363"/>
                  <a:pt x="858228" y="101282"/>
                  <a:pt x="876300" y="87226"/>
                </a:cubicBezTo>
                <a:cubicBezTo>
                  <a:pt x="886933" y="78956"/>
                  <a:pt x="893179" y="65334"/>
                  <a:pt x="904875" y="58651"/>
                </a:cubicBezTo>
                <a:cubicBezTo>
                  <a:pt x="916241" y="52156"/>
                  <a:pt x="930388" y="52722"/>
                  <a:pt x="942975" y="49126"/>
                </a:cubicBezTo>
                <a:cubicBezTo>
                  <a:pt x="952629" y="46368"/>
                  <a:pt x="961896" y="42359"/>
                  <a:pt x="971550" y="39601"/>
                </a:cubicBezTo>
                <a:cubicBezTo>
                  <a:pt x="984137" y="36005"/>
                  <a:pt x="996871" y="32916"/>
                  <a:pt x="1009650" y="30076"/>
                </a:cubicBezTo>
                <a:cubicBezTo>
                  <a:pt x="1025454" y="26564"/>
                  <a:pt x="1041656" y="24811"/>
                  <a:pt x="1057275" y="20551"/>
                </a:cubicBezTo>
                <a:cubicBezTo>
                  <a:pt x="1076648" y="15267"/>
                  <a:pt x="1094578" y="4554"/>
                  <a:pt x="1114425" y="1501"/>
                </a:cubicBezTo>
                <a:cubicBezTo>
                  <a:pt x="1136392" y="-1878"/>
                  <a:pt x="1158875" y="1501"/>
                  <a:pt x="1181100" y="1501"/>
                </a:cubicBezTo>
              </a:path>
            </a:pathLst>
          </a:custGeom>
          <a:noFill/>
          <a:ln w="38100">
            <a:solidFill>
              <a:srgbClr val="C00000"/>
            </a:solidFill>
            <a:headEnd type="oval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TextBox 43">
            <a:extLst>
              <a:ext uri="{FF2B5EF4-FFF2-40B4-BE49-F238E27FC236}">
                <a16:creationId xmlns:a16="http://schemas.microsoft.com/office/drawing/2014/main" id="{0536B27E-74EB-442A-95FF-D53AF278FD81}"/>
              </a:ext>
            </a:extLst>
          </p:cNvPr>
          <p:cNvSpPr txBox="1"/>
          <p:nvPr/>
        </p:nvSpPr>
        <p:spPr>
          <a:xfrm>
            <a:off x="3477935" y="3340741"/>
            <a:ext cx="932224" cy="46262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b="1" kern="1200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curr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3" name="Content Placeholder 2">
            <a:extLst>
              <a:ext uri="{FF2B5EF4-FFF2-40B4-BE49-F238E27FC236}">
                <a16:creationId xmlns:a16="http://schemas.microsoft.com/office/drawing/2014/main" id="{639C08FC-562C-45B1-94E4-026F823437E6}"/>
              </a:ext>
            </a:extLst>
          </p:cNvPr>
          <p:cNvSpPr txBox="1">
            <a:spLocks/>
          </p:cNvSpPr>
          <p:nvPr/>
        </p:nvSpPr>
        <p:spPr>
          <a:xfrm>
            <a:off x="389325" y="2553553"/>
            <a:ext cx="1962133" cy="3941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dirty="0" err="1">
                <a:latin typeface="Consolas" panose="020B0609020204030204" pitchFamily="49" charset="0"/>
              </a:rPr>
              <a:t>curr</a:t>
            </a:r>
            <a:r>
              <a:rPr lang="en-US" sz="2000" dirty="0">
                <a:latin typeface="Consolas" panose="020B0609020204030204" pitchFamily="49" charset="0"/>
              </a:rPr>
              <a:t> = head;</a:t>
            </a:r>
          </a:p>
        </p:txBody>
      </p:sp>
      <p:sp>
        <p:nvSpPr>
          <p:cNvPr id="124" name="Freeform 90">
            <a:extLst>
              <a:ext uri="{FF2B5EF4-FFF2-40B4-BE49-F238E27FC236}">
                <a16:creationId xmlns:a16="http://schemas.microsoft.com/office/drawing/2014/main" id="{59FD44DE-23E8-45D6-9C13-39DF26E78AA5}"/>
              </a:ext>
            </a:extLst>
          </p:cNvPr>
          <p:cNvSpPr/>
          <p:nvPr/>
        </p:nvSpPr>
        <p:spPr>
          <a:xfrm rot="19789886" flipH="1" flipV="1">
            <a:off x="2077743" y="4062947"/>
            <a:ext cx="1539786" cy="337646"/>
          </a:xfrm>
          <a:custGeom>
            <a:avLst/>
            <a:gdLst>
              <a:gd name="connsiteX0" fmla="*/ 0 w 1181100"/>
              <a:gd name="connsiteY0" fmla="*/ 601576 h 640923"/>
              <a:gd name="connsiteX1" fmla="*/ 47625 w 1181100"/>
              <a:gd name="connsiteY1" fmla="*/ 630151 h 640923"/>
              <a:gd name="connsiteX2" fmla="*/ 314325 w 1181100"/>
              <a:gd name="connsiteY2" fmla="*/ 620626 h 640923"/>
              <a:gd name="connsiteX3" fmla="*/ 352425 w 1181100"/>
              <a:gd name="connsiteY3" fmla="*/ 611101 h 640923"/>
              <a:gd name="connsiteX4" fmla="*/ 400050 w 1181100"/>
              <a:gd name="connsiteY4" fmla="*/ 582526 h 640923"/>
              <a:gd name="connsiteX5" fmla="*/ 428625 w 1181100"/>
              <a:gd name="connsiteY5" fmla="*/ 563476 h 640923"/>
              <a:gd name="connsiteX6" fmla="*/ 457200 w 1181100"/>
              <a:gd name="connsiteY6" fmla="*/ 553951 h 640923"/>
              <a:gd name="connsiteX7" fmla="*/ 523875 w 1181100"/>
              <a:gd name="connsiteY7" fmla="*/ 506326 h 640923"/>
              <a:gd name="connsiteX8" fmla="*/ 552450 w 1181100"/>
              <a:gd name="connsiteY8" fmla="*/ 496801 h 640923"/>
              <a:gd name="connsiteX9" fmla="*/ 628650 w 1181100"/>
              <a:gd name="connsiteY9" fmla="*/ 430126 h 640923"/>
              <a:gd name="connsiteX10" fmla="*/ 638175 w 1181100"/>
              <a:gd name="connsiteY10" fmla="*/ 401551 h 640923"/>
              <a:gd name="connsiteX11" fmla="*/ 695325 w 1181100"/>
              <a:gd name="connsiteY11" fmla="*/ 296776 h 640923"/>
              <a:gd name="connsiteX12" fmla="*/ 714375 w 1181100"/>
              <a:gd name="connsiteY12" fmla="*/ 230101 h 640923"/>
              <a:gd name="connsiteX13" fmla="*/ 752475 w 1181100"/>
              <a:gd name="connsiteY13" fmla="*/ 201526 h 640923"/>
              <a:gd name="connsiteX14" fmla="*/ 771525 w 1181100"/>
              <a:gd name="connsiteY14" fmla="*/ 144376 h 640923"/>
              <a:gd name="connsiteX15" fmla="*/ 819150 w 1181100"/>
              <a:gd name="connsiteY15" fmla="*/ 125326 h 640923"/>
              <a:gd name="connsiteX16" fmla="*/ 876300 w 1181100"/>
              <a:gd name="connsiteY16" fmla="*/ 87226 h 640923"/>
              <a:gd name="connsiteX17" fmla="*/ 904875 w 1181100"/>
              <a:gd name="connsiteY17" fmla="*/ 58651 h 640923"/>
              <a:gd name="connsiteX18" fmla="*/ 942975 w 1181100"/>
              <a:gd name="connsiteY18" fmla="*/ 49126 h 640923"/>
              <a:gd name="connsiteX19" fmla="*/ 971550 w 1181100"/>
              <a:gd name="connsiteY19" fmla="*/ 39601 h 640923"/>
              <a:gd name="connsiteX20" fmla="*/ 1009650 w 1181100"/>
              <a:gd name="connsiteY20" fmla="*/ 30076 h 640923"/>
              <a:gd name="connsiteX21" fmla="*/ 1057275 w 1181100"/>
              <a:gd name="connsiteY21" fmla="*/ 20551 h 640923"/>
              <a:gd name="connsiteX22" fmla="*/ 1114425 w 1181100"/>
              <a:gd name="connsiteY22" fmla="*/ 1501 h 640923"/>
              <a:gd name="connsiteX23" fmla="*/ 1181100 w 1181100"/>
              <a:gd name="connsiteY23" fmla="*/ 1501 h 640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181100" h="640923">
                <a:moveTo>
                  <a:pt x="0" y="601576"/>
                </a:moveTo>
                <a:cubicBezTo>
                  <a:pt x="15875" y="611101"/>
                  <a:pt x="29509" y="626337"/>
                  <a:pt x="47625" y="630151"/>
                </a:cubicBezTo>
                <a:cubicBezTo>
                  <a:pt x="148953" y="651483"/>
                  <a:pt x="214252" y="637305"/>
                  <a:pt x="314325" y="620626"/>
                </a:cubicBezTo>
                <a:cubicBezTo>
                  <a:pt x="327238" y="618474"/>
                  <a:pt x="339725" y="614276"/>
                  <a:pt x="352425" y="611101"/>
                </a:cubicBezTo>
                <a:cubicBezTo>
                  <a:pt x="368300" y="601576"/>
                  <a:pt x="384351" y="592338"/>
                  <a:pt x="400050" y="582526"/>
                </a:cubicBezTo>
                <a:cubicBezTo>
                  <a:pt x="409758" y="576459"/>
                  <a:pt x="418386" y="568596"/>
                  <a:pt x="428625" y="563476"/>
                </a:cubicBezTo>
                <a:cubicBezTo>
                  <a:pt x="437605" y="558986"/>
                  <a:pt x="447675" y="557126"/>
                  <a:pt x="457200" y="553951"/>
                </a:cubicBezTo>
                <a:cubicBezTo>
                  <a:pt x="479425" y="538076"/>
                  <a:pt x="500455" y="520378"/>
                  <a:pt x="523875" y="506326"/>
                </a:cubicBezTo>
                <a:cubicBezTo>
                  <a:pt x="532484" y="501160"/>
                  <a:pt x="543936" y="502122"/>
                  <a:pt x="552450" y="496801"/>
                </a:cubicBezTo>
                <a:cubicBezTo>
                  <a:pt x="583460" y="477420"/>
                  <a:pt x="603678" y="455098"/>
                  <a:pt x="628650" y="430126"/>
                </a:cubicBezTo>
                <a:cubicBezTo>
                  <a:pt x="631825" y="420601"/>
                  <a:pt x="634220" y="410779"/>
                  <a:pt x="638175" y="401551"/>
                </a:cubicBezTo>
                <a:cubicBezTo>
                  <a:pt x="651245" y="371053"/>
                  <a:pt x="681598" y="320799"/>
                  <a:pt x="695325" y="296776"/>
                </a:cubicBezTo>
                <a:cubicBezTo>
                  <a:pt x="695832" y="294750"/>
                  <a:pt x="709495" y="235957"/>
                  <a:pt x="714375" y="230101"/>
                </a:cubicBezTo>
                <a:cubicBezTo>
                  <a:pt x="724538" y="217905"/>
                  <a:pt x="739775" y="211051"/>
                  <a:pt x="752475" y="201526"/>
                </a:cubicBezTo>
                <a:cubicBezTo>
                  <a:pt x="758825" y="182476"/>
                  <a:pt x="758302" y="159488"/>
                  <a:pt x="771525" y="144376"/>
                </a:cubicBezTo>
                <a:cubicBezTo>
                  <a:pt x="782784" y="131509"/>
                  <a:pt x="804140" y="133513"/>
                  <a:pt x="819150" y="125326"/>
                </a:cubicBezTo>
                <a:cubicBezTo>
                  <a:pt x="839250" y="114363"/>
                  <a:pt x="858228" y="101282"/>
                  <a:pt x="876300" y="87226"/>
                </a:cubicBezTo>
                <a:cubicBezTo>
                  <a:pt x="886933" y="78956"/>
                  <a:pt x="893179" y="65334"/>
                  <a:pt x="904875" y="58651"/>
                </a:cubicBezTo>
                <a:cubicBezTo>
                  <a:pt x="916241" y="52156"/>
                  <a:pt x="930388" y="52722"/>
                  <a:pt x="942975" y="49126"/>
                </a:cubicBezTo>
                <a:cubicBezTo>
                  <a:pt x="952629" y="46368"/>
                  <a:pt x="961896" y="42359"/>
                  <a:pt x="971550" y="39601"/>
                </a:cubicBezTo>
                <a:cubicBezTo>
                  <a:pt x="984137" y="36005"/>
                  <a:pt x="996871" y="32916"/>
                  <a:pt x="1009650" y="30076"/>
                </a:cubicBezTo>
                <a:cubicBezTo>
                  <a:pt x="1025454" y="26564"/>
                  <a:pt x="1041656" y="24811"/>
                  <a:pt x="1057275" y="20551"/>
                </a:cubicBezTo>
                <a:cubicBezTo>
                  <a:pt x="1076648" y="15267"/>
                  <a:pt x="1094578" y="4554"/>
                  <a:pt x="1114425" y="1501"/>
                </a:cubicBezTo>
                <a:cubicBezTo>
                  <a:pt x="1136392" y="-1878"/>
                  <a:pt x="1158875" y="1501"/>
                  <a:pt x="1181100" y="1501"/>
                </a:cubicBezTo>
              </a:path>
            </a:pathLst>
          </a:custGeom>
          <a:noFill/>
          <a:ln w="38100">
            <a:solidFill>
              <a:schemeClr val="accent6">
                <a:lumMod val="75000"/>
              </a:schemeClr>
            </a:solidFill>
            <a:headEnd type="oval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Content Placeholder 2">
            <a:extLst>
              <a:ext uri="{FF2B5EF4-FFF2-40B4-BE49-F238E27FC236}">
                <a16:creationId xmlns:a16="http://schemas.microsoft.com/office/drawing/2014/main" id="{F3DF1D7A-F2E5-4864-845F-7FC6DCB229D6}"/>
              </a:ext>
            </a:extLst>
          </p:cNvPr>
          <p:cNvSpPr txBox="1">
            <a:spLocks/>
          </p:cNvSpPr>
          <p:nvPr/>
        </p:nvSpPr>
        <p:spPr>
          <a:xfrm>
            <a:off x="6071006" y="2564053"/>
            <a:ext cx="4633946" cy="14143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000" dirty="0">
                <a:latin typeface="Consolas" panose="020B0609020204030204" pitchFamily="49" charset="0"/>
              </a:rPr>
              <a:t>while (</a:t>
            </a:r>
            <a:r>
              <a:rPr lang="en-US" sz="2000" dirty="0" err="1">
                <a:latin typeface="Consolas" panose="020B0609020204030204" pitchFamily="49" charset="0"/>
              </a:rPr>
              <a:t>curr</a:t>
            </a:r>
            <a:r>
              <a:rPr lang="en-US" sz="2000" dirty="0">
                <a:latin typeface="Consolas" panose="020B0609020204030204" pitchFamily="49" charset="0"/>
              </a:rPr>
              <a:t> !== sentinel) {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000" dirty="0">
                <a:latin typeface="Consolas" panose="020B0609020204030204" pitchFamily="49" charset="0"/>
              </a:rPr>
              <a:t>  count++;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000" dirty="0">
                <a:latin typeface="Consolas" panose="020B0609020204030204" pitchFamily="49" charset="0"/>
              </a:rPr>
              <a:t>  </a:t>
            </a:r>
            <a:r>
              <a:rPr lang="en-US" sz="2000" dirty="0" err="1">
                <a:latin typeface="Consolas" panose="020B0609020204030204" pitchFamily="49" charset="0"/>
              </a:rPr>
              <a:t>curr</a:t>
            </a:r>
            <a:r>
              <a:rPr lang="en-US" sz="2000" dirty="0">
                <a:latin typeface="Consolas" panose="020B0609020204030204" pitchFamily="49" charset="0"/>
              </a:rPr>
              <a:t> = </a:t>
            </a:r>
            <a:r>
              <a:rPr lang="en-US" sz="2000" dirty="0" err="1">
                <a:latin typeface="Consolas" panose="020B0609020204030204" pitchFamily="49" charset="0"/>
              </a:rPr>
              <a:t>curr.nx</a:t>
            </a:r>
            <a:r>
              <a:rPr lang="en-US" sz="2000" dirty="0">
                <a:latin typeface="Consolas" panose="020B0609020204030204" pitchFamily="49" charset="0"/>
              </a:rPr>
              <a:t>; 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000" dirty="0"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126" name="Freeform 90">
            <a:extLst>
              <a:ext uri="{FF2B5EF4-FFF2-40B4-BE49-F238E27FC236}">
                <a16:creationId xmlns:a16="http://schemas.microsoft.com/office/drawing/2014/main" id="{0D139AC6-B065-43D9-A155-EFCAC985BBCA}"/>
              </a:ext>
            </a:extLst>
          </p:cNvPr>
          <p:cNvSpPr/>
          <p:nvPr/>
        </p:nvSpPr>
        <p:spPr>
          <a:xfrm rot="12960254">
            <a:off x="3269455" y="3641990"/>
            <a:ext cx="45719" cy="1283216"/>
          </a:xfrm>
          <a:custGeom>
            <a:avLst/>
            <a:gdLst>
              <a:gd name="connsiteX0" fmla="*/ 0 w 1181100"/>
              <a:gd name="connsiteY0" fmla="*/ 601576 h 640923"/>
              <a:gd name="connsiteX1" fmla="*/ 47625 w 1181100"/>
              <a:gd name="connsiteY1" fmla="*/ 630151 h 640923"/>
              <a:gd name="connsiteX2" fmla="*/ 314325 w 1181100"/>
              <a:gd name="connsiteY2" fmla="*/ 620626 h 640923"/>
              <a:gd name="connsiteX3" fmla="*/ 352425 w 1181100"/>
              <a:gd name="connsiteY3" fmla="*/ 611101 h 640923"/>
              <a:gd name="connsiteX4" fmla="*/ 400050 w 1181100"/>
              <a:gd name="connsiteY4" fmla="*/ 582526 h 640923"/>
              <a:gd name="connsiteX5" fmla="*/ 428625 w 1181100"/>
              <a:gd name="connsiteY5" fmla="*/ 563476 h 640923"/>
              <a:gd name="connsiteX6" fmla="*/ 457200 w 1181100"/>
              <a:gd name="connsiteY6" fmla="*/ 553951 h 640923"/>
              <a:gd name="connsiteX7" fmla="*/ 523875 w 1181100"/>
              <a:gd name="connsiteY7" fmla="*/ 506326 h 640923"/>
              <a:gd name="connsiteX8" fmla="*/ 552450 w 1181100"/>
              <a:gd name="connsiteY8" fmla="*/ 496801 h 640923"/>
              <a:gd name="connsiteX9" fmla="*/ 628650 w 1181100"/>
              <a:gd name="connsiteY9" fmla="*/ 430126 h 640923"/>
              <a:gd name="connsiteX10" fmla="*/ 638175 w 1181100"/>
              <a:gd name="connsiteY10" fmla="*/ 401551 h 640923"/>
              <a:gd name="connsiteX11" fmla="*/ 695325 w 1181100"/>
              <a:gd name="connsiteY11" fmla="*/ 296776 h 640923"/>
              <a:gd name="connsiteX12" fmla="*/ 714375 w 1181100"/>
              <a:gd name="connsiteY12" fmla="*/ 230101 h 640923"/>
              <a:gd name="connsiteX13" fmla="*/ 752475 w 1181100"/>
              <a:gd name="connsiteY13" fmla="*/ 201526 h 640923"/>
              <a:gd name="connsiteX14" fmla="*/ 771525 w 1181100"/>
              <a:gd name="connsiteY14" fmla="*/ 144376 h 640923"/>
              <a:gd name="connsiteX15" fmla="*/ 819150 w 1181100"/>
              <a:gd name="connsiteY15" fmla="*/ 125326 h 640923"/>
              <a:gd name="connsiteX16" fmla="*/ 876300 w 1181100"/>
              <a:gd name="connsiteY16" fmla="*/ 87226 h 640923"/>
              <a:gd name="connsiteX17" fmla="*/ 904875 w 1181100"/>
              <a:gd name="connsiteY17" fmla="*/ 58651 h 640923"/>
              <a:gd name="connsiteX18" fmla="*/ 942975 w 1181100"/>
              <a:gd name="connsiteY18" fmla="*/ 49126 h 640923"/>
              <a:gd name="connsiteX19" fmla="*/ 971550 w 1181100"/>
              <a:gd name="connsiteY19" fmla="*/ 39601 h 640923"/>
              <a:gd name="connsiteX20" fmla="*/ 1009650 w 1181100"/>
              <a:gd name="connsiteY20" fmla="*/ 30076 h 640923"/>
              <a:gd name="connsiteX21" fmla="*/ 1057275 w 1181100"/>
              <a:gd name="connsiteY21" fmla="*/ 20551 h 640923"/>
              <a:gd name="connsiteX22" fmla="*/ 1114425 w 1181100"/>
              <a:gd name="connsiteY22" fmla="*/ 1501 h 640923"/>
              <a:gd name="connsiteX23" fmla="*/ 1181100 w 1181100"/>
              <a:gd name="connsiteY23" fmla="*/ 1501 h 640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181100" h="640923">
                <a:moveTo>
                  <a:pt x="0" y="601576"/>
                </a:moveTo>
                <a:cubicBezTo>
                  <a:pt x="15875" y="611101"/>
                  <a:pt x="29509" y="626337"/>
                  <a:pt x="47625" y="630151"/>
                </a:cubicBezTo>
                <a:cubicBezTo>
                  <a:pt x="148953" y="651483"/>
                  <a:pt x="214252" y="637305"/>
                  <a:pt x="314325" y="620626"/>
                </a:cubicBezTo>
                <a:cubicBezTo>
                  <a:pt x="327238" y="618474"/>
                  <a:pt x="339725" y="614276"/>
                  <a:pt x="352425" y="611101"/>
                </a:cubicBezTo>
                <a:cubicBezTo>
                  <a:pt x="368300" y="601576"/>
                  <a:pt x="384351" y="592338"/>
                  <a:pt x="400050" y="582526"/>
                </a:cubicBezTo>
                <a:cubicBezTo>
                  <a:pt x="409758" y="576459"/>
                  <a:pt x="418386" y="568596"/>
                  <a:pt x="428625" y="563476"/>
                </a:cubicBezTo>
                <a:cubicBezTo>
                  <a:pt x="437605" y="558986"/>
                  <a:pt x="447675" y="557126"/>
                  <a:pt x="457200" y="553951"/>
                </a:cubicBezTo>
                <a:cubicBezTo>
                  <a:pt x="479425" y="538076"/>
                  <a:pt x="500455" y="520378"/>
                  <a:pt x="523875" y="506326"/>
                </a:cubicBezTo>
                <a:cubicBezTo>
                  <a:pt x="532484" y="501160"/>
                  <a:pt x="543936" y="502122"/>
                  <a:pt x="552450" y="496801"/>
                </a:cubicBezTo>
                <a:cubicBezTo>
                  <a:pt x="583460" y="477420"/>
                  <a:pt x="603678" y="455098"/>
                  <a:pt x="628650" y="430126"/>
                </a:cubicBezTo>
                <a:cubicBezTo>
                  <a:pt x="631825" y="420601"/>
                  <a:pt x="634220" y="410779"/>
                  <a:pt x="638175" y="401551"/>
                </a:cubicBezTo>
                <a:cubicBezTo>
                  <a:pt x="651245" y="371053"/>
                  <a:pt x="681598" y="320799"/>
                  <a:pt x="695325" y="296776"/>
                </a:cubicBezTo>
                <a:cubicBezTo>
                  <a:pt x="695832" y="294750"/>
                  <a:pt x="709495" y="235957"/>
                  <a:pt x="714375" y="230101"/>
                </a:cubicBezTo>
                <a:cubicBezTo>
                  <a:pt x="724538" y="217905"/>
                  <a:pt x="739775" y="211051"/>
                  <a:pt x="752475" y="201526"/>
                </a:cubicBezTo>
                <a:cubicBezTo>
                  <a:pt x="758825" y="182476"/>
                  <a:pt x="758302" y="159488"/>
                  <a:pt x="771525" y="144376"/>
                </a:cubicBezTo>
                <a:cubicBezTo>
                  <a:pt x="782784" y="131509"/>
                  <a:pt x="804140" y="133513"/>
                  <a:pt x="819150" y="125326"/>
                </a:cubicBezTo>
                <a:cubicBezTo>
                  <a:pt x="839250" y="114363"/>
                  <a:pt x="858228" y="101282"/>
                  <a:pt x="876300" y="87226"/>
                </a:cubicBezTo>
                <a:cubicBezTo>
                  <a:pt x="886933" y="78956"/>
                  <a:pt x="893179" y="65334"/>
                  <a:pt x="904875" y="58651"/>
                </a:cubicBezTo>
                <a:cubicBezTo>
                  <a:pt x="916241" y="52156"/>
                  <a:pt x="930388" y="52722"/>
                  <a:pt x="942975" y="49126"/>
                </a:cubicBezTo>
                <a:cubicBezTo>
                  <a:pt x="952629" y="46368"/>
                  <a:pt x="961896" y="42359"/>
                  <a:pt x="971550" y="39601"/>
                </a:cubicBezTo>
                <a:cubicBezTo>
                  <a:pt x="984137" y="36005"/>
                  <a:pt x="996871" y="32916"/>
                  <a:pt x="1009650" y="30076"/>
                </a:cubicBezTo>
                <a:cubicBezTo>
                  <a:pt x="1025454" y="26564"/>
                  <a:pt x="1041656" y="24811"/>
                  <a:pt x="1057275" y="20551"/>
                </a:cubicBezTo>
                <a:cubicBezTo>
                  <a:pt x="1076648" y="15267"/>
                  <a:pt x="1094578" y="4554"/>
                  <a:pt x="1114425" y="1501"/>
                </a:cubicBezTo>
                <a:cubicBezTo>
                  <a:pt x="1136392" y="-1878"/>
                  <a:pt x="1158875" y="1501"/>
                  <a:pt x="1181100" y="1501"/>
                </a:cubicBezTo>
              </a:path>
            </a:pathLst>
          </a:custGeom>
          <a:noFill/>
          <a:ln w="38100">
            <a:solidFill>
              <a:schemeClr val="accent6">
                <a:lumMod val="75000"/>
              </a:schemeClr>
            </a:solidFill>
            <a:headEnd type="oval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Freeform 90">
            <a:extLst>
              <a:ext uri="{FF2B5EF4-FFF2-40B4-BE49-F238E27FC236}">
                <a16:creationId xmlns:a16="http://schemas.microsoft.com/office/drawing/2014/main" id="{DE32557F-554C-43EE-B378-85AEEF0DB46E}"/>
              </a:ext>
            </a:extLst>
          </p:cNvPr>
          <p:cNvSpPr/>
          <p:nvPr/>
        </p:nvSpPr>
        <p:spPr>
          <a:xfrm rot="12960254" flipH="1">
            <a:off x="3757430" y="3979742"/>
            <a:ext cx="834301" cy="521947"/>
          </a:xfrm>
          <a:custGeom>
            <a:avLst/>
            <a:gdLst>
              <a:gd name="connsiteX0" fmla="*/ 0 w 1181100"/>
              <a:gd name="connsiteY0" fmla="*/ 601576 h 640923"/>
              <a:gd name="connsiteX1" fmla="*/ 47625 w 1181100"/>
              <a:gd name="connsiteY1" fmla="*/ 630151 h 640923"/>
              <a:gd name="connsiteX2" fmla="*/ 314325 w 1181100"/>
              <a:gd name="connsiteY2" fmla="*/ 620626 h 640923"/>
              <a:gd name="connsiteX3" fmla="*/ 352425 w 1181100"/>
              <a:gd name="connsiteY3" fmla="*/ 611101 h 640923"/>
              <a:gd name="connsiteX4" fmla="*/ 400050 w 1181100"/>
              <a:gd name="connsiteY4" fmla="*/ 582526 h 640923"/>
              <a:gd name="connsiteX5" fmla="*/ 428625 w 1181100"/>
              <a:gd name="connsiteY5" fmla="*/ 563476 h 640923"/>
              <a:gd name="connsiteX6" fmla="*/ 457200 w 1181100"/>
              <a:gd name="connsiteY6" fmla="*/ 553951 h 640923"/>
              <a:gd name="connsiteX7" fmla="*/ 523875 w 1181100"/>
              <a:gd name="connsiteY7" fmla="*/ 506326 h 640923"/>
              <a:gd name="connsiteX8" fmla="*/ 552450 w 1181100"/>
              <a:gd name="connsiteY8" fmla="*/ 496801 h 640923"/>
              <a:gd name="connsiteX9" fmla="*/ 628650 w 1181100"/>
              <a:gd name="connsiteY9" fmla="*/ 430126 h 640923"/>
              <a:gd name="connsiteX10" fmla="*/ 638175 w 1181100"/>
              <a:gd name="connsiteY10" fmla="*/ 401551 h 640923"/>
              <a:gd name="connsiteX11" fmla="*/ 695325 w 1181100"/>
              <a:gd name="connsiteY11" fmla="*/ 296776 h 640923"/>
              <a:gd name="connsiteX12" fmla="*/ 714375 w 1181100"/>
              <a:gd name="connsiteY12" fmla="*/ 230101 h 640923"/>
              <a:gd name="connsiteX13" fmla="*/ 752475 w 1181100"/>
              <a:gd name="connsiteY13" fmla="*/ 201526 h 640923"/>
              <a:gd name="connsiteX14" fmla="*/ 771525 w 1181100"/>
              <a:gd name="connsiteY14" fmla="*/ 144376 h 640923"/>
              <a:gd name="connsiteX15" fmla="*/ 819150 w 1181100"/>
              <a:gd name="connsiteY15" fmla="*/ 125326 h 640923"/>
              <a:gd name="connsiteX16" fmla="*/ 876300 w 1181100"/>
              <a:gd name="connsiteY16" fmla="*/ 87226 h 640923"/>
              <a:gd name="connsiteX17" fmla="*/ 904875 w 1181100"/>
              <a:gd name="connsiteY17" fmla="*/ 58651 h 640923"/>
              <a:gd name="connsiteX18" fmla="*/ 942975 w 1181100"/>
              <a:gd name="connsiteY18" fmla="*/ 49126 h 640923"/>
              <a:gd name="connsiteX19" fmla="*/ 971550 w 1181100"/>
              <a:gd name="connsiteY19" fmla="*/ 39601 h 640923"/>
              <a:gd name="connsiteX20" fmla="*/ 1009650 w 1181100"/>
              <a:gd name="connsiteY20" fmla="*/ 30076 h 640923"/>
              <a:gd name="connsiteX21" fmla="*/ 1057275 w 1181100"/>
              <a:gd name="connsiteY21" fmla="*/ 20551 h 640923"/>
              <a:gd name="connsiteX22" fmla="*/ 1114425 w 1181100"/>
              <a:gd name="connsiteY22" fmla="*/ 1501 h 640923"/>
              <a:gd name="connsiteX23" fmla="*/ 1181100 w 1181100"/>
              <a:gd name="connsiteY23" fmla="*/ 1501 h 640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181100" h="640923">
                <a:moveTo>
                  <a:pt x="0" y="601576"/>
                </a:moveTo>
                <a:cubicBezTo>
                  <a:pt x="15875" y="611101"/>
                  <a:pt x="29509" y="626337"/>
                  <a:pt x="47625" y="630151"/>
                </a:cubicBezTo>
                <a:cubicBezTo>
                  <a:pt x="148953" y="651483"/>
                  <a:pt x="214252" y="637305"/>
                  <a:pt x="314325" y="620626"/>
                </a:cubicBezTo>
                <a:cubicBezTo>
                  <a:pt x="327238" y="618474"/>
                  <a:pt x="339725" y="614276"/>
                  <a:pt x="352425" y="611101"/>
                </a:cubicBezTo>
                <a:cubicBezTo>
                  <a:pt x="368300" y="601576"/>
                  <a:pt x="384351" y="592338"/>
                  <a:pt x="400050" y="582526"/>
                </a:cubicBezTo>
                <a:cubicBezTo>
                  <a:pt x="409758" y="576459"/>
                  <a:pt x="418386" y="568596"/>
                  <a:pt x="428625" y="563476"/>
                </a:cubicBezTo>
                <a:cubicBezTo>
                  <a:pt x="437605" y="558986"/>
                  <a:pt x="447675" y="557126"/>
                  <a:pt x="457200" y="553951"/>
                </a:cubicBezTo>
                <a:cubicBezTo>
                  <a:pt x="479425" y="538076"/>
                  <a:pt x="500455" y="520378"/>
                  <a:pt x="523875" y="506326"/>
                </a:cubicBezTo>
                <a:cubicBezTo>
                  <a:pt x="532484" y="501160"/>
                  <a:pt x="543936" y="502122"/>
                  <a:pt x="552450" y="496801"/>
                </a:cubicBezTo>
                <a:cubicBezTo>
                  <a:pt x="583460" y="477420"/>
                  <a:pt x="603678" y="455098"/>
                  <a:pt x="628650" y="430126"/>
                </a:cubicBezTo>
                <a:cubicBezTo>
                  <a:pt x="631825" y="420601"/>
                  <a:pt x="634220" y="410779"/>
                  <a:pt x="638175" y="401551"/>
                </a:cubicBezTo>
                <a:cubicBezTo>
                  <a:pt x="651245" y="371053"/>
                  <a:pt x="681598" y="320799"/>
                  <a:pt x="695325" y="296776"/>
                </a:cubicBezTo>
                <a:cubicBezTo>
                  <a:pt x="695832" y="294750"/>
                  <a:pt x="709495" y="235957"/>
                  <a:pt x="714375" y="230101"/>
                </a:cubicBezTo>
                <a:cubicBezTo>
                  <a:pt x="724538" y="217905"/>
                  <a:pt x="739775" y="211051"/>
                  <a:pt x="752475" y="201526"/>
                </a:cubicBezTo>
                <a:cubicBezTo>
                  <a:pt x="758825" y="182476"/>
                  <a:pt x="758302" y="159488"/>
                  <a:pt x="771525" y="144376"/>
                </a:cubicBezTo>
                <a:cubicBezTo>
                  <a:pt x="782784" y="131509"/>
                  <a:pt x="804140" y="133513"/>
                  <a:pt x="819150" y="125326"/>
                </a:cubicBezTo>
                <a:cubicBezTo>
                  <a:pt x="839250" y="114363"/>
                  <a:pt x="858228" y="101282"/>
                  <a:pt x="876300" y="87226"/>
                </a:cubicBezTo>
                <a:cubicBezTo>
                  <a:pt x="886933" y="78956"/>
                  <a:pt x="893179" y="65334"/>
                  <a:pt x="904875" y="58651"/>
                </a:cubicBezTo>
                <a:cubicBezTo>
                  <a:pt x="916241" y="52156"/>
                  <a:pt x="930388" y="52722"/>
                  <a:pt x="942975" y="49126"/>
                </a:cubicBezTo>
                <a:cubicBezTo>
                  <a:pt x="952629" y="46368"/>
                  <a:pt x="961896" y="42359"/>
                  <a:pt x="971550" y="39601"/>
                </a:cubicBezTo>
                <a:cubicBezTo>
                  <a:pt x="984137" y="36005"/>
                  <a:pt x="996871" y="32916"/>
                  <a:pt x="1009650" y="30076"/>
                </a:cubicBezTo>
                <a:cubicBezTo>
                  <a:pt x="1025454" y="26564"/>
                  <a:pt x="1041656" y="24811"/>
                  <a:pt x="1057275" y="20551"/>
                </a:cubicBezTo>
                <a:cubicBezTo>
                  <a:pt x="1076648" y="15267"/>
                  <a:pt x="1094578" y="4554"/>
                  <a:pt x="1114425" y="1501"/>
                </a:cubicBezTo>
                <a:cubicBezTo>
                  <a:pt x="1136392" y="-1878"/>
                  <a:pt x="1158875" y="1501"/>
                  <a:pt x="1181100" y="1501"/>
                </a:cubicBezTo>
              </a:path>
            </a:pathLst>
          </a:custGeom>
          <a:noFill/>
          <a:ln w="38100">
            <a:solidFill>
              <a:schemeClr val="accent6">
                <a:lumMod val="75000"/>
              </a:schemeClr>
            </a:solidFill>
            <a:headEnd type="oval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Freeform 90">
            <a:extLst>
              <a:ext uri="{FF2B5EF4-FFF2-40B4-BE49-F238E27FC236}">
                <a16:creationId xmlns:a16="http://schemas.microsoft.com/office/drawing/2014/main" id="{8CC2924A-9469-4BA4-8692-09E2A0AAF1F2}"/>
              </a:ext>
            </a:extLst>
          </p:cNvPr>
          <p:cNvSpPr/>
          <p:nvPr/>
        </p:nvSpPr>
        <p:spPr>
          <a:xfrm rot="13129227" flipH="1" flipV="1">
            <a:off x="4175812" y="3914261"/>
            <a:ext cx="2312111" cy="631288"/>
          </a:xfrm>
          <a:custGeom>
            <a:avLst/>
            <a:gdLst>
              <a:gd name="connsiteX0" fmla="*/ 0 w 1181100"/>
              <a:gd name="connsiteY0" fmla="*/ 601576 h 640923"/>
              <a:gd name="connsiteX1" fmla="*/ 47625 w 1181100"/>
              <a:gd name="connsiteY1" fmla="*/ 630151 h 640923"/>
              <a:gd name="connsiteX2" fmla="*/ 314325 w 1181100"/>
              <a:gd name="connsiteY2" fmla="*/ 620626 h 640923"/>
              <a:gd name="connsiteX3" fmla="*/ 352425 w 1181100"/>
              <a:gd name="connsiteY3" fmla="*/ 611101 h 640923"/>
              <a:gd name="connsiteX4" fmla="*/ 400050 w 1181100"/>
              <a:gd name="connsiteY4" fmla="*/ 582526 h 640923"/>
              <a:gd name="connsiteX5" fmla="*/ 428625 w 1181100"/>
              <a:gd name="connsiteY5" fmla="*/ 563476 h 640923"/>
              <a:gd name="connsiteX6" fmla="*/ 457200 w 1181100"/>
              <a:gd name="connsiteY6" fmla="*/ 553951 h 640923"/>
              <a:gd name="connsiteX7" fmla="*/ 523875 w 1181100"/>
              <a:gd name="connsiteY7" fmla="*/ 506326 h 640923"/>
              <a:gd name="connsiteX8" fmla="*/ 552450 w 1181100"/>
              <a:gd name="connsiteY8" fmla="*/ 496801 h 640923"/>
              <a:gd name="connsiteX9" fmla="*/ 628650 w 1181100"/>
              <a:gd name="connsiteY9" fmla="*/ 430126 h 640923"/>
              <a:gd name="connsiteX10" fmla="*/ 638175 w 1181100"/>
              <a:gd name="connsiteY10" fmla="*/ 401551 h 640923"/>
              <a:gd name="connsiteX11" fmla="*/ 695325 w 1181100"/>
              <a:gd name="connsiteY11" fmla="*/ 296776 h 640923"/>
              <a:gd name="connsiteX12" fmla="*/ 714375 w 1181100"/>
              <a:gd name="connsiteY12" fmla="*/ 230101 h 640923"/>
              <a:gd name="connsiteX13" fmla="*/ 752475 w 1181100"/>
              <a:gd name="connsiteY13" fmla="*/ 201526 h 640923"/>
              <a:gd name="connsiteX14" fmla="*/ 771525 w 1181100"/>
              <a:gd name="connsiteY14" fmla="*/ 144376 h 640923"/>
              <a:gd name="connsiteX15" fmla="*/ 819150 w 1181100"/>
              <a:gd name="connsiteY15" fmla="*/ 125326 h 640923"/>
              <a:gd name="connsiteX16" fmla="*/ 876300 w 1181100"/>
              <a:gd name="connsiteY16" fmla="*/ 87226 h 640923"/>
              <a:gd name="connsiteX17" fmla="*/ 904875 w 1181100"/>
              <a:gd name="connsiteY17" fmla="*/ 58651 h 640923"/>
              <a:gd name="connsiteX18" fmla="*/ 942975 w 1181100"/>
              <a:gd name="connsiteY18" fmla="*/ 49126 h 640923"/>
              <a:gd name="connsiteX19" fmla="*/ 971550 w 1181100"/>
              <a:gd name="connsiteY19" fmla="*/ 39601 h 640923"/>
              <a:gd name="connsiteX20" fmla="*/ 1009650 w 1181100"/>
              <a:gd name="connsiteY20" fmla="*/ 30076 h 640923"/>
              <a:gd name="connsiteX21" fmla="*/ 1057275 w 1181100"/>
              <a:gd name="connsiteY21" fmla="*/ 20551 h 640923"/>
              <a:gd name="connsiteX22" fmla="*/ 1114425 w 1181100"/>
              <a:gd name="connsiteY22" fmla="*/ 1501 h 640923"/>
              <a:gd name="connsiteX23" fmla="*/ 1181100 w 1181100"/>
              <a:gd name="connsiteY23" fmla="*/ 1501 h 640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181100" h="640923">
                <a:moveTo>
                  <a:pt x="0" y="601576"/>
                </a:moveTo>
                <a:cubicBezTo>
                  <a:pt x="15875" y="611101"/>
                  <a:pt x="29509" y="626337"/>
                  <a:pt x="47625" y="630151"/>
                </a:cubicBezTo>
                <a:cubicBezTo>
                  <a:pt x="148953" y="651483"/>
                  <a:pt x="214252" y="637305"/>
                  <a:pt x="314325" y="620626"/>
                </a:cubicBezTo>
                <a:cubicBezTo>
                  <a:pt x="327238" y="618474"/>
                  <a:pt x="339725" y="614276"/>
                  <a:pt x="352425" y="611101"/>
                </a:cubicBezTo>
                <a:cubicBezTo>
                  <a:pt x="368300" y="601576"/>
                  <a:pt x="384351" y="592338"/>
                  <a:pt x="400050" y="582526"/>
                </a:cubicBezTo>
                <a:cubicBezTo>
                  <a:pt x="409758" y="576459"/>
                  <a:pt x="418386" y="568596"/>
                  <a:pt x="428625" y="563476"/>
                </a:cubicBezTo>
                <a:cubicBezTo>
                  <a:pt x="437605" y="558986"/>
                  <a:pt x="447675" y="557126"/>
                  <a:pt x="457200" y="553951"/>
                </a:cubicBezTo>
                <a:cubicBezTo>
                  <a:pt x="479425" y="538076"/>
                  <a:pt x="500455" y="520378"/>
                  <a:pt x="523875" y="506326"/>
                </a:cubicBezTo>
                <a:cubicBezTo>
                  <a:pt x="532484" y="501160"/>
                  <a:pt x="543936" y="502122"/>
                  <a:pt x="552450" y="496801"/>
                </a:cubicBezTo>
                <a:cubicBezTo>
                  <a:pt x="583460" y="477420"/>
                  <a:pt x="603678" y="455098"/>
                  <a:pt x="628650" y="430126"/>
                </a:cubicBezTo>
                <a:cubicBezTo>
                  <a:pt x="631825" y="420601"/>
                  <a:pt x="634220" y="410779"/>
                  <a:pt x="638175" y="401551"/>
                </a:cubicBezTo>
                <a:cubicBezTo>
                  <a:pt x="651245" y="371053"/>
                  <a:pt x="681598" y="320799"/>
                  <a:pt x="695325" y="296776"/>
                </a:cubicBezTo>
                <a:cubicBezTo>
                  <a:pt x="695832" y="294750"/>
                  <a:pt x="709495" y="235957"/>
                  <a:pt x="714375" y="230101"/>
                </a:cubicBezTo>
                <a:cubicBezTo>
                  <a:pt x="724538" y="217905"/>
                  <a:pt x="739775" y="211051"/>
                  <a:pt x="752475" y="201526"/>
                </a:cubicBezTo>
                <a:cubicBezTo>
                  <a:pt x="758825" y="182476"/>
                  <a:pt x="758302" y="159488"/>
                  <a:pt x="771525" y="144376"/>
                </a:cubicBezTo>
                <a:cubicBezTo>
                  <a:pt x="782784" y="131509"/>
                  <a:pt x="804140" y="133513"/>
                  <a:pt x="819150" y="125326"/>
                </a:cubicBezTo>
                <a:cubicBezTo>
                  <a:pt x="839250" y="114363"/>
                  <a:pt x="858228" y="101282"/>
                  <a:pt x="876300" y="87226"/>
                </a:cubicBezTo>
                <a:cubicBezTo>
                  <a:pt x="886933" y="78956"/>
                  <a:pt x="893179" y="65334"/>
                  <a:pt x="904875" y="58651"/>
                </a:cubicBezTo>
                <a:cubicBezTo>
                  <a:pt x="916241" y="52156"/>
                  <a:pt x="930388" y="52722"/>
                  <a:pt x="942975" y="49126"/>
                </a:cubicBezTo>
                <a:cubicBezTo>
                  <a:pt x="952629" y="46368"/>
                  <a:pt x="961896" y="42359"/>
                  <a:pt x="971550" y="39601"/>
                </a:cubicBezTo>
                <a:cubicBezTo>
                  <a:pt x="984137" y="36005"/>
                  <a:pt x="996871" y="32916"/>
                  <a:pt x="1009650" y="30076"/>
                </a:cubicBezTo>
                <a:cubicBezTo>
                  <a:pt x="1025454" y="26564"/>
                  <a:pt x="1041656" y="24811"/>
                  <a:pt x="1057275" y="20551"/>
                </a:cubicBezTo>
                <a:cubicBezTo>
                  <a:pt x="1076648" y="15267"/>
                  <a:pt x="1094578" y="4554"/>
                  <a:pt x="1114425" y="1501"/>
                </a:cubicBezTo>
                <a:cubicBezTo>
                  <a:pt x="1136392" y="-1878"/>
                  <a:pt x="1158875" y="1501"/>
                  <a:pt x="1181100" y="1501"/>
                </a:cubicBezTo>
              </a:path>
            </a:pathLst>
          </a:custGeom>
          <a:noFill/>
          <a:ln w="38100">
            <a:solidFill>
              <a:schemeClr val="accent6">
                <a:lumMod val="75000"/>
              </a:schemeClr>
            </a:solidFill>
            <a:headEnd type="oval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Freeform 90">
            <a:extLst>
              <a:ext uri="{FF2B5EF4-FFF2-40B4-BE49-F238E27FC236}">
                <a16:creationId xmlns:a16="http://schemas.microsoft.com/office/drawing/2014/main" id="{15129EAD-991F-4F8D-9D38-40DFB5FFC9BC}"/>
              </a:ext>
            </a:extLst>
          </p:cNvPr>
          <p:cNvSpPr/>
          <p:nvPr/>
        </p:nvSpPr>
        <p:spPr>
          <a:xfrm rot="13129227" flipH="1" flipV="1">
            <a:off x="4195882" y="3530852"/>
            <a:ext cx="3149487" cy="1394739"/>
          </a:xfrm>
          <a:custGeom>
            <a:avLst/>
            <a:gdLst>
              <a:gd name="connsiteX0" fmla="*/ 0 w 1181100"/>
              <a:gd name="connsiteY0" fmla="*/ 601576 h 640923"/>
              <a:gd name="connsiteX1" fmla="*/ 47625 w 1181100"/>
              <a:gd name="connsiteY1" fmla="*/ 630151 h 640923"/>
              <a:gd name="connsiteX2" fmla="*/ 314325 w 1181100"/>
              <a:gd name="connsiteY2" fmla="*/ 620626 h 640923"/>
              <a:gd name="connsiteX3" fmla="*/ 352425 w 1181100"/>
              <a:gd name="connsiteY3" fmla="*/ 611101 h 640923"/>
              <a:gd name="connsiteX4" fmla="*/ 400050 w 1181100"/>
              <a:gd name="connsiteY4" fmla="*/ 582526 h 640923"/>
              <a:gd name="connsiteX5" fmla="*/ 428625 w 1181100"/>
              <a:gd name="connsiteY5" fmla="*/ 563476 h 640923"/>
              <a:gd name="connsiteX6" fmla="*/ 457200 w 1181100"/>
              <a:gd name="connsiteY6" fmla="*/ 553951 h 640923"/>
              <a:gd name="connsiteX7" fmla="*/ 523875 w 1181100"/>
              <a:gd name="connsiteY7" fmla="*/ 506326 h 640923"/>
              <a:gd name="connsiteX8" fmla="*/ 552450 w 1181100"/>
              <a:gd name="connsiteY8" fmla="*/ 496801 h 640923"/>
              <a:gd name="connsiteX9" fmla="*/ 628650 w 1181100"/>
              <a:gd name="connsiteY9" fmla="*/ 430126 h 640923"/>
              <a:gd name="connsiteX10" fmla="*/ 638175 w 1181100"/>
              <a:gd name="connsiteY10" fmla="*/ 401551 h 640923"/>
              <a:gd name="connsiteX11" fmla="*/ 695325 w 1181100"/>
              <a:gd name="connsiteY11" fmla="*/ 296776 h 640923"/>
              <a:gd name="connsiteX12" fmla="*/ 714375 w 1181100"/>
              <a:gd name="connsiteY12" fmla="*/ 230101 h 640923"/>
              <a:gd name="connsiteX13" fmla="*/ 752475 w 1181100"/>
              <a:gd name="connsiteY13" fmla="*/ 201526 h 640923"/>
              <a:gd name="connsiteX14" fmla="*/ 771525 w 1181100"/>
              <a:gd name="connsiteY14" fmla="*/ 144376 h 640923"/>
              <a:gd name="connsiteX15" fmla="*/ 819150 w 1181100"/>
              <a:gd name="connsiteY15" fmla="*/ 125326 h 640923"/>
              <a:gd name="connsiteX16" fmla="*/ 876300 w 1181100"/>
              <a:gd name="connsiteY16" fmla="*/ 87226 h 640923"/>
              <a:gd name="connsiteX17" fmla="*/ 904875 w 1181100"/>
              <a:gd name="connsiteY17" fmla="*/ 58651 h 640923"/>
              <a:gd name="connsiteX18" fmla="*/ 942975 w 1181100"/>
              <a:gd name="connsiteY18" fmla="*/ 49126 h 640923"/>
              <a:gd name="connsiteX19" fmla="*/ 971550 w 1181100"/>
              <a:gd name="connsiteY19" fmla="*/ 39601 h 640923"/>
              <a:gd name="connsiteX20" fmla="*/ 1009650 w 1181100"/>
              <a:gd name="connsiteY20" fmla="*/ 30076 h 640923"/>
              <a:gd name="connsiteX21" fmla="*/ 1057275 w 1181100"/>
              <a:gd name="connsiteY21" fmla="*/ 20551 h 640923"/>
              <a:gd name="connsiteX22" fmla="*/ 1114425 w 1181100"/>
              <a:gd name="connsiteY22" fmla="*/ 1501 h 640923"/>
              <a:gd name="connsiteX23" fmla="*/ 1181100 w 1181100"/>
              <a:gd name="connsiteY23" fmla="*/ 1501 h 640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181100" h="640923">
                <a:moveTo>
                  <a:pt x="0" y="601576"/>
                </a:moveTo>
                <a:cubicBezTo>
                  <a:pt x="15875" y="611101"/>
                  <a:pt x="29509" y="626337"/>
                  <a:pt x="47625" y="630151"/>
                </a:cubicBezTo>
                <a:cubicBezTo>
                  <a:pt x="148953" y="651483"/>
                  <a:pt x="214252" y="637305"/>
                  <a:pt x="314325" y="620626"/>
                </a:cubicBezTo>
                <a:cubicBezTo>
                  <a:pt x="327238" y="618474"/>
                  <a:pt x="339725" y="614276"/>
                  <a:pt x="352425" y="611101"/>
                </a:cubicBezTo>
                <a:cubicBezTo>
                  <a:pt x="368300" y="601576"/>
                  <a:pt x="384351" y="592338"/>
                  <a:pt x="400050" y="582526"/>
                </a:cubicBezTo>
                <a:cubicBezTo>
                  <a:pt x="409758" y="576459"/>
                  <a:pt x="418386" y="568596"/>
                  <a:pt x="428625" y="563476"/>
                </a:cubicBezTo>
                <a:cubicBezTo>
                  <a:pt x="437605" y="558986"/>
                  <a:pt x="447675" y="557126"/>
                  <a:pt x="457200" y="553951"/>
                </a:cubicBezTo>
                <a:cubicBezTo>
                  <a:pt x="479425" y="538076"/>
                  <a:pt x="500455" y="520378"/>
                  <a:pt x="523875" y="506326"/>
                </a:cubicBezTo>
                <a:cubicBezTo>
                  <a:pt x="532484" y="501160"/>
                  <a:pt x="543936" y="502122"/>
                  <a:pt x="552450" y="496801"/>
                </a:cubicBezTo>
                <a:cubicBezTo>
                  <a:pt x="583460" y="477420"/>
                  <a:pt x="603678" y="455098"/>
                  <a:pt x="628650" y="430126"/>
                </a:cubicBezTo>
                <a:cubicBezTo>
                  <a:pt x="631825" y="420601"/>
                  <a:pt x="634220" y="410779"/>
                  <a:pt x="638175" y="401551"/>
                </a:cubicBezTo>
                <a:cubicBezTo>
                  <a:pt x="651245" y="371053"/>
                  <a:pt x="681598" y="320799"/>
                  <a:pt x="695325" y="296776"/>
                </a:cubicBezTo>
                <a:cubicBezTo>
                  <a:pt x="695832" y="294750"/>
                  <a:pt x="709495" y="235957"/>
                  <a:pt x="714375" y="230101"/>
                </a:cubicBezTo>
                <a:cubicBezTo>
                  <a:pt x="724538" y="217905"/>
                  <a:pt x="739775" y="211051"/>
                  <a:pt x="752475" y="201526"/>
                </a:cubicBezTo>
                <a:cubicBezTo>
                  <a:pt x="758825" y="182476"/>
                  <a:pt x="758302" y="159488"/>
                  <a:pt x="771525" y="144376"/>
                </a:cubicBezTo>
                <a:cubicBezTo>
                  <a:pt x="782784" y="131509"/>
                  <a:pt x="804140" y="133513"/>
                  <a:pt x="819150" y="125326"/>
                </a:cubicBezTo>
                <a:cubicBezTo>
                  <a:pt x="839250" y="114363"/>
                  <a:pt x="858228" y="101282"/>
                  <a:pt x="876300" y="87226"/>
                </a:cubicBezTo>
                <a:cubicBezTo>
                  <a:pt x="886933" y="78956"/>
                  <a:pt x="893179" y="65334"/>
                  <a:pt x="904875" y="58651"/>
                </a:cubicBezTo>
                <a:cubicBezTo>
                  <a:pt x="916241" y="52156"/>
                  <a:pt x="930388" y="52722"/>
                  <a:pt x="942975" y="49126"/>
                </a:cubicBezTo>
                <a:cubicBezTo>
                  <a:pt x="952629" y="46368"/>
                  <a:pt x="961896" y="42359"/>
                  <a:pt x="971550" y="39601"/>
                </a:cubicBezTo>
                <a:cubicBezTo>
                  <a:pt x="984137" y="36005"/>
                  <a:pt x="996871" y="32916"/>
                  <a:pt x="1009650" y="30076"/>
                </a:cubicBezTo>
                <a:cubicBezTo>
                  <a:pt x="1025454" y="26564"/>
                  <a:pt x="1041656" y="24811"/>
                  <a:pt x="1057275" y="20551"/>
                </a:cubicBezTo>
                <a:cubicBezTo>
                  <a:pt x="1076648" y="15267"/>
                  <a:pt x="1094578" y="4554"/>
                  <a:pt x="1114425" y="1501"/>
                </a:cubicBezTo>
                <a:cubicBezTo>
                  <a:pt x="1136392" y="-1878"/>
                  <a:pt x="1158875" y="1501"/>
                  <a:pt x="1181100" y="1501"/>
                </a:cubicBezTo>
              </a:path>
            </a:pathLst>
          </a:custGeom>
          <a:noFill/>
          <a:ln w="38100">
            <a:solidFill>
              <a:schemeClr val="accent6">
                <a:lumMod val="75000"/>
              </a:schemeClr>
            </a:solidFill>
            <a:headEnd type="oval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Freeform 90">
            <a:extLst>
              <a:ext uri="{FF2B5EF4-FFF2-40B4-BE49-F238E27FC236}">
                <a16:creationId xmlns:a16="http://schemas.microsoft.com/office/drawing/2014/main" id="{751804A9-6DDE-423E-9A82-24BAE32D1764}"/>
              </a:ext>
            </a:extLst>
          </p:cNvPr>
          <p:cNvSpPr/>
          <p:nvPr/>
        </p:nvSpPr>
        <p:spPr>
          <a:xfrm rot="12179414" flipH="1" flipV="1">
            <a:off x="4273194" y="3500108"/>
            <a:ext cx="4726431" cy="1073303"/>
          </a:xfrm>
          <a:custGeom>
            <a:avLst/>
            <a:gdLst>
              <a:gd name="connsiteX0" fmla="*/ 0 w 1181100"/>
              <a:gd name="connsiteY0" fmla="*/ 601576 h 640923"/>
              <a:gd name="connsiteX1" fmla="*/ 47625 w 1181100"/>
              <a:gd name="connsiteY1" fmla="*/ 630151 h 640923"/>
              <a:gd name="connsiteX2" fmla="*/ 314325 w 1181100"/>
              <a:gd name="connsiteY2" fmla="*/ 620626 h 640923"/>
              <a:gd name="connsiteX3" fmla="*/ 352425 w 1181100"/>
              <a:gd name="connsiteY3" fmla="*/ 611101 h 640923"/>
              <a:gd name="connsiteX4" fmla="*/ 400050 w 1181100"/>
              <a:gd name="connsiteY4" fmla="*/ 582526 h 640923"/>
              <a:gd name="connsiteX5" fmla="*/ 428625 w 1181100"/>
              <a:gd name="connsiteY5" fmla="*/ 563476 h 640923"/>
              <a:gd name="connsiteX6" fmla="*/ 457200 w 1181100"/>
              <a:gd name="connsiteY6" fmla="*/ 553951 h 640923"/>
              <a:gd name="connsiteX7" fmla="*/ 523875 w 1181100"/>
              <a:gd name="connsiteY7" fmla="*/ 506326 h 640923"/>
              <a:gd name="connsiteX8" fmla="*/ 552450 w 1181100"/>
              <a:gd name="connsiteY8" fmla="*/ 496801 h 640923"/>
              <a:gd name="connsiteX9" fmla="*/ 628650 w 1181100"/>
              <a:gd name="connsiteY9" fmla="*/ 430126 h 640923"/>
              <a:gd name="connsiteX10" fmla="*/ 638175 w 1181100"/>
              <a:gd name="connsiteY10" fmla="*/ 401551 h 640923"/>
              <a:gd name="connsiteX11" fmla="*/ 695325 w 1181100"/>
              <a:gd name="connsiteY11" fmla="*/ 296776 h 640923"/>
              <a:gd name="connsiteX12" fmla="*/ 714375 w 1181100"/>
              <a:gd name="connsiteY12" fmla="*/ 230101 h 640923"/>
              <a:gd name="connsiteX13" fmla="*/ 752475 w 1181100"/>
              <a:gd name="connsiteY13" fmla="*/ 201526 h 640923"/>
              <a:gd name="connsiteX14" fmla="*/ 771525 w 1181100"/>
              <a:gd name="connsiteY14" fmla="*/ 144376 h 640923"/>
              <a:gd name="connsiteX15" fmla="*/ 819150 w 1181100"/>
              <a:gd name="connsiteY15" fmla="*/ 125326 h 640923"/>
              <a:gd name="connsiteX16" fmla="*/ 876300 w 1181100"/>
              <a:gd name="connsiteY16" fmla="*/ 87226 h 640923"/>
              <a:gd name="connsiteX17" fmla="*/ 904875 w 1181100"/>
              <a:gd name="connsiteY17" fmla="*/ 58651 h 640923"/>
              <a:gd name="connsiteX18" fmla="*/ 942975 w 1181100"/>
              <a:gd name="connsiteY18" fmla="*/ 49126 h 640923"/>
              <a:gd name="connsiteX19" fmla="*/ 971550 w 1181100"/>
              <a:gd name="connsiteY19" fmla="*/ 39601 h 640923"/>
              <a:gd name="connsiteX20" fmla="*/ 1009650 w 1181100"/>
              <a:gd name="connsiteY20" fmla="*/ 30076 h 640923"/>
              <a:gd name="connsiteX21" fmla="*/ 1057275 w 1181100"/>
              <a:gd name="connsiteY21" fmla="*/ 20551 h 640923"/>
              <a:gd name="connsiteX22" fmla="*/ 1114425 w 1181100"/>
              <a:gd name="connsiteY22" fmla="*/ 1501 h 640923"/>
              <a:gd name="connsiteX23" fmla="*/ 1181100 w 1181100"/>
              <a:gd name="connsiteY23" fmla="*/ 1501 h 640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181100" h="640923">
                <a:moveTo>
                  <a:pt x="0" y="601576"/>
                </a:moveTo>
                <a:cubicBezTo>
                  <a:pt x="15875" y="611101"/>
                  <a:pt x="29509" y="626337"/>
                  <a:pt x="47625" y="630151"/>
                </a:cubicBezTo>
                <a:cubicBezTo>
                  <a:pt x="148953" y="651483"/>
                  <a:pt x="214252" y="637305"/>
                  <a:pt x="314325" y="620626"/>
                </a:cubicBezTo>
                <a:cubicBezTo>
                  <a:pt x="327238" y="618474"/>
                  <a:pt x="339725" y="614276"/>
                  <a:pt x="352425" y="611101"/>
                </a:cubicBezTo>
                <a:cubicBezTo>
                  <a:pt x="368300" y="601576"/>
                  <a:pt x="384351" y="592338"/>
                  <a:pt x="400050" y="582526"/>
                </a:cubicBezTo>
                <a:cubicBezTo>
                  <a:pt x="409758" y="576459"/>
                  <a:pt x="418386" y="568596"/>
                  <a:pt x="428625" y="563476"/>
                </a:cubicBezTo>
                <a:cubicBezTo>
                  <a:pt x="437605" y="558986"/>
                  <a:pt x="447675" y="557126"/>
                  <a:pt x="457200" y="553951"/>
                </a:cubicBezTo>
                <a:cubicBezTo>
                  <a:pt x="479425" y="538076"/>
                  <a:pt x="500455" y="520378"/>
                  <a:pt x="523875" y="506326"/>
                </a:cubicBezTo>
                <a:cubicBezTo>
                  <a:pt x="532484" y="501160"/>
                  <a:pt x="543936" y="502122"/>
                  <a:pt x="552450" y="496801"/>
                </a:cubicBezTo>
                <a:cubicBezTo>
                  <a:pt x="583460" y="477420"/>
                  <a:pt x="603678" y="455098"/>
                  <a:pt x="628650" y="430126"/>
                </a:cubicBezTo>
                <a:cubicBezTo>
                  <a:pt x="631825" y="420601"/>
                  <a:pt x="634220" y="410779"/>
                  <a:pt x="638175" y="401551"/>
                </a:cubicBezTo>
                <a:cubicBezTo>
                  <a:pt x="651245" y="371053"/>
                  <a:pt x="681598" y="320799"/>
                  <a:pt x="695325" y="296776"/>
                </a:cubicBezTo>
                <a:cubicBezTo>
                  <a:pt x="695832" y="294750"/>
                  <a:pt x="709495" y="235957"/>
                  <a:pt x="714375" y="230101"/>
                </a:cubicBezTo>
                <a:cubicBezTo>
                  <a:pt x="724538" y="217905"/>
                  <a:pt x="739775" y="211051"/>
                  <a:pt x="752475" y="201526"/>
                </a:cubicBezTo>
                <a:cubicBezTo>
                  <a:pt x="758825" y="182476"/>
                  <a:pt x="758302" y="159488"/>
                  <a:pt x="771525" y="144376"/>
                </a:cubicBezTo>
                <a:cubicBezTo>
                  <a:pt x="782784" y="131509"/>
                  <a:pt x="804140" y="133513"/>
                  <a:pt x="819150" y="125326"/>
                </a:cubicBezTo>
                <a:cubicBezTo>
                  <a:pt x="839250" y="114363"/>
                  <a:pt x="858228" y="101282"/>
                  <a:pt x="876300" y="87226"/>
                </a:cubicBezTo>
                <a:cubicBezTo>
                  <a:pt x="886933" y="78956"/>
                  <a:pt x="893179" y="65334"/>
                  <a:pt x="904875" y="58651"/>
                </a:cubicBezTo>
                <a:cubicBezTo>
                  <a:pt x="916241" y="52156"/>
                  <a:pt x="930388" y="52722"/>
                  <a:pt x="942975" y="49126"/>
                </a:cubicBezTo>
                <a:cubicBezTo>
                  <a:pt x="952629" y="46368"/>
                  <a:pt x="961896" y="42359"/>
                  <a:pt x="971550" y="39601"/>
                </a:cubicBezTo>
                <a:cubicBezTo>
                  <a:pt x="984137" y="36005"/>
                  <a:pt x="996871" y="32916"/>
                  <a:pt x="1009650" y="30076"/>
                </a:cubicBezTo>
                <a:cubicBezTo>
                  <a:pt x="1025454" y="26564"/>
                  <a:pt x="1041656" y="24811"/>
                  <a:pt x="1057275" y="20551"/>
                </a:cubicBezTo>
                <a:cubicBezTo>
                  <a:pt x="1076648" y="15267"/>
                  <a:pt x="1094578" y="4554"/>
                  <a:pt x="1114425" y="1501"/>
                </a:cubicBezTo>
                <a:cubicBezTo>
                  <a:pt x="1136392" y="-1878"/>
                  <a:pt x="1158875" y="1501"/>
                  <a:pt x="1181100" y="1501"/>
                </a:cubicBezTo>
              </a:path>
            </a:pathLst>
          </a:custGeom>
          <a:noFill/>
          <a:ln w="38100">
            <a:solidFill>
              <a:schemeClr val="accent6">
                <a:lumMod val="75000"/>
              </a:schemeClr>
            </a:solidFill>
            <a:headEnd type="oval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Content Placeholder 2">
            <a:extLst>
              <a:ext uri="{FF2B5EF4-FFF2-40B4-BE49-F238E27FC236}">
                <a16:creationId xmlns:a16="http://schemas.microsoft.com/office/drawing/2014/main" id="{639C08FC-562C-45B1-94E4-026F823437E6}"/>
              </a:ext>
            </a:extLst>
          </p:cNvPr>
          <p:cNvSpPr txBox="1">
            <a:spLocks/>
          </p:cNvSpPr>
          <p:nvPr/>
        </p:nvSpPr>
        <p:spPr>
          <a:xfrm>
            <a:off x="2320394" y="2566478"/>
            <a:ext cx="1962133" cy="3941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000" dirty="0">
                <a:latin typeface="Consolas" panose="020B0609020204030204" pitchFamily="49" charset="0"/>
              </a:rPr>
              <a:t>count = 0;</a:t>
            </a:r>
          </a:p>
        </p:txBody>
      </p:sp>
      <p:sp>
        <p:nvSpPr>
          <p:cNvPr id="78" name="Content Placeholder 2">
            <a:extLst>
              <a:ext uri="{FF2B5EF4-FFF2-40B4-BE49-F238E27FC236}">
                <a16:creationId xmlns:a16="http://schemas.microsoft.com/office/drawing/2014/main" id="{F3DF1D7A-F2E5-4864-845F-7FC6DCB229D6}"/>
              </a:ext>
            </a:extLst>
          </p:cNvPr>
          <p:cNvSpPr txBox="1">
            <a:spLocks/>
          </p:cNvSpPr>
          <p:nvPr/>
        </p:nvSpPr>
        <p:spPr>
          <a:xfrm>
            <a:off x="9273145" y="3640537"/>
            <a:ext cx="2451696" cy="6154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400" b="1" dirty="0">
                <a:solidFill>
                  <a:srgbClr val="0070C0"/>
                </a:solidFill>
                <a:latin typeface="Segoe Print" panose="02000600000000000000" pitchFamily="2" charset="0"/>
              </a:rPr>
              <a:t>So count is 5 </a:t>
            </a:r>
          </a:p>
        </p:txBody>
      </p:sp>
      <p:sp>
        <p:nvSpPr>
          <p:cNvPr id="79" name="TextBox 53"/>
          <p:cNvSpPr txBox="1"/>
          <p:nvPr/>
        </p:nvSpPr>
        <p:spPr>
          <a:xfrm>
            <a:off x="6117323" y="5971092"/>
            <a:ext cx="490394" cy="5036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b="1" i="1" dirty="0">
                <a:solidFill>
                  <a:schemeClr val="accent6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sz="1200" b="1" dirty="0">
              <a:solidFill>
                <a:schemeClr val="accent6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0" name="TextBox 53"/>
          <p:cNvSpPr txBox="1"/>
          <p:nvPr/>
        </p:nvSpPr>
        <p:spPr>
          <a:xfrm>
            <a:off x="4600699" y="5963005"/>
            <a:ext cx="490394" cy="5036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b="1" i="1" dirty="0">
                <a:solidFill>
                  <a:schemeClr val="accent6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1200" b="1" dirty="0">
              <a:solidFill>
                <a:schemeClr val="accent6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2" name="TextBox 53"/>
          <p:cNvSpPr txBox="1"/>
          <p:nvPr/>
        </p:nvSpPr>
        <p:spPr>
          <a:xfrm>
            <a:off x="7558232" y="5947179"/>
            <a:ext cx="490394" cy="5036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b="1" i="1" dirty="0">
                <a:solidFill>
                  <a:schemeClr val="accent6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US" sz="1200" b="1" dirty="0">
              <a:solidFill>
                <a:schemeClr val="accent6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5459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7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7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7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5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22" grpId="0"/>
      <p:bldP spid="123" grpId="0" build="p"/>
      <p:bldP spid="124" grpId="0" animBg="1"/>
      <p:bldP spid="124" grpId="1" animBg="1"/>
      <p:bldP spid="125" grpId="0" uiExpand="1" build="p"/>
      <p:bldP spid="126" grpId="0" animBg="1"/>
      <p:bldP spid="126" grpId="1" animBg="1"/>
      <p:bldP spid="127" grpId="0" animBg="1"/>
      <p:bldP spid="127" grpId="1" animBg="1"/>
      <p:bldP spid="128" grpId="0" animBg="1"/>
      <p:bldP spid="128" grpId="1" animBg="1"/>
      <p:bldP spid="131" grpId="0" animBg="1"/>
      <p:bldP spid="131" grpId="1" animBg="1"/>
      <p:bldP spid="132" grpId="0" animBg="1"/>
      <p:bldP spid="77" grpId="0" build="p"/>
      <p:bldP spid="7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766" y="64848"/>
            <a:ext cx="4598385" cy="1184521"/>
          </a:xfrm>
        </p:spPr>
        <p:txBody>
          <a:bodyPr/>
          <a:lstStyle/>
          <a:p>
            <a:pPr algn="r"/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Adding a new cell</a:t>
            </a:r>
            <a:endParaRPr lang="en-US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22" name="TextBox 43">
            <a:extLst>
              <a:ext uri="{FF2B5EF4-FFF2-40B4-BE49-F238E27FC236}">
                <a16:creationId xmlns:a16="http://schemas.microsoft.com/office/drawing/2014/main" id="{0536B27E-74EB-442A-95FF-D53AF278FD81}"/>
              </a:ext>
            </a:extLst>
          </p:cNvPr>
          <p:cNvSpPr txBox="1"/>
          <p:nvPr/>
        </p:nvSpPr>
        <p:spPr>
          <a:xfrm>
            <a:off x="2529624" y="1796814"/>
            <a:ext cx="932224" cy="46262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b="1" kern="1200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curr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3" name="Content Placeholder 2">
            <a:extLst>
              <a:ext uri="{FF2B5EF4-FFF2-40B4-BE49-F238E27FC236}">
                <a16:creationId xmlns:a16="http://schemas.microsoft.com/office/drawing/2014/main" id="{639C08FC-562C-45B1-94E4-026F823437E6}"/>
              </a:ext>
            </a:extLst>
          </p:cNvPr>
          <p:cNvSpPr txBox="1">
            <a:spLocks/>
          </p:cNvSpPr>
          <p:nvPr/>
        </p:nvSpPr>
        <p:spPr>
          <a:xfrm>
            <a:off x="5285033" y="473163"/>
            <a:ext cx="1962133" cy="3941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800" dirty="0" err="1">
                <a:latin typeface="Consolas" panose="020B0609020204030204" pitchFamily="49" charset="0"/>
              </a:rPr>
              <a:t>curr</a:t>
            </a:r>
            <a:r>
              <a:rPr lang="en-US" sz="1800" dirty="0">
                <a:latin typeface="Consolas" panose="020B0609020204030204" pitchFamily="49" charset="0"/>
              </a:rPr>
              <a:t> = head;</a:t>
            </a:r>
          </a:p>
        </p:txBody>
      </p:sp>
      <p:sp>
        <p:nvSpPr>
          <p:cNvPr id="125" name="Content Placeholder 2">
            <a:extLst>
              <a:ext uri="{FF2B5EF4-FFF2-40B4-BE49-F238E27FC236}">
                <a16:creationId xmlns:a16="http://schemas.microsoft.com/office/drawing/2014/main" id="{F3DF1D7A-F2E5-4864-845F-7FC6DCB229D6}"/>
              </a:ext>
            </a:extLst>
          </p:cNvPr>
          <p:cNvSpPr txBox="1">
            <a:spLocks/>
          </p:cNvSpPr>
          <p:nvPr/>
        </p:nvSpPr>
        <p:spPr>
          <a:xfrm>
            <a:off x="6957721" y="972612"/>
            <a:ext cx="4914211" cy="18481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800" dirty="0">
                <a:latin typeface="Consolas" panose="020B0609020204030204" pitchFamily="49" charset="0"/>
              </a:rPr>
              <a:t>while (</a:t>
            </a:r>
            <a:r>
              <a:rPr lang="en-US" sz="1800" dirty="0" err="1">
                <a:latin typeface="Consolas" panose="020B0609020204030204" pitchFamily="49" charset="0"/>
              </a:rPr>
              <a:t>curr</a:t>
            </a:r>
            <a:r>
              <a:rPr lang="en-US" sz="1800" dirty="0">
                <a:latin typeface="Consolas" panose="020B0609020204030204" pitchFamily="49" charset="0"/>
              </a:rPr>
              <a:t> !== sentinel) {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800" dirty="0">
                <a:latin typeface="Consolas" panose="020B0609020204030204" pitchFamily="49" charset="0"/>
              </a:rPr>
              <a:t>  if (</a:t>
            </a:r>
            <a:r>
              <a:rPr lang="en-US" sz="1800" dirty="0" err="1">
                <a:latin typeface="Consolas" panose="020B0609020204030204" pitchFamily="49" charset="0"/>
              </a:rPr>
              <a:t>ct</a:t>
            </a:r>
            <a:r>
              <a:rPr lang="en-US" sz="1800" dirty="0">
                <a:latin typeface="Consolas" panose="020B0609020204030204" pitchFamily="49" charset="0"/>
              </a:rPr>
              <a:t> &lt; </a:t>
            </a:r>
            <a:r>
              <a:rPr lang="en-US" sz="1800" b="1" dirty="0">
                <a:solidFill>
                  <a:srgbClr val="0070C0"/>
                </a:solidFill>
                <a:latin typeface="Consolas" panose="020B0609020204030204" pitchFamily="49" charset="0"/>
              </a:rPr>
              <a:t>2</a:t>
            </a:r>
            <a:r>
              <a:rPr lang="en-US" sz="1800" dirty="0">
                <a:latin typeface="Consolas" panose="020B0609020204030204" pitchFamily="49" charset="0"/>
              </a:rPr>
              <a:t>) { </a:t>
            </a:r>
            <a:r>
              <a:rPr lang="en-US" sz="1800" dirty="0" err="1">
                <a:latin typeface="Consolas" panose="020B0609020204030204" pitchFamily="49" charset="0"/>
              </a:rPr>
              <a:t>curr</a:t>
            </a:r>
            <a:r>
              <a:rPr lang="en-US" sz="1800" dirty="0">
                <a:latin typeface="Consolas" panose="020B0609020204030204" pitchFamily="49" charset="0"/>
              </a:rPr>
              <a:t>=</a:t>
            </a:r>
            <a:r>
              <a:rPr lang="en-US" sz="1800" dirty="0" err="1">
                <a:latin typeface="Consolas" panose="020B0609020204030204" pitchFamily="49" charset="0"/>
              </a:rPr>
              <a:t>curr.nx</a:t>
            </a:r>
            <a:r>
              <a:rPr lang="en-US" sz="1800" dirty="0">
                <a:latin typeface="Consolas" panose="020B0609020204030204" pitchFamily="49" charset="0"/>
              </a:rPr>
              <a:t>; </a:t>
            </a:r>
            <a:r>
              <a:rPr lang="en-US" sz="1800" dirty="0" err="1">
                <a:latin typeface="Consolas" panose="020B0609020204030204" pitchFamily="49" charset="0"/>
              </a:rPr>
              <a:t>ct</a:t>
            </a:r>
            <a:r>
              <a:rPr lang="en-US" sz="1800" dirty="0">
                <a:latin typeface="Consolas" panose="020B0609020204030204" pitchFamily="49" charset="0"/>
              </a:rPr>
              <a:t>++; }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800" dirty="0">
                <a:latin typeface="Consolas" panose="020B0609020204030204" pitchFamily="49" charset="0"/>
              </a:rPr>
              <a:t>  else { break; 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800" dirty="0">
                <a:latin typeface="Consolas" panose="020B0609020204030204" pitchFamily="49" charset="0"/>
              </a:rPr>
              <a:t>}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800" dirty="0">
                <a:latin typeface="Consolas" panose="020B0609020204030204" pitchFamily="49" charset="0"/>
              </a:rPr>
              <a:t>// here, </a:t>
            </a:r>
            <a:r>
              <a:rPr lang="en-US" sz="1800" dirty="0" err="1">
                <a:latin typeface="Consolas" panose="020B0609020204030204" pitchFamily="49" charset="0"/>
              </a:rPr>
              <a:t>curr</a:t>
            </a:r>
            <a:r>
              <a:rPr lang="en-US" sz="1800" dirty="0">
                <a:latin typeface="Consolas" panose="020B0609020204030204" pitchFamily="49" charset="0"/>
              </a:rPr>
              <a:t> is </a:t>
            </a:r>
            <a:r>
              <a:rPr lang="en-US" sz="1800" dirty="0" err="1">
                <a:latin typeface="Consolas" panose="020B0609020204030204" pitchFamily="49" charset="0"/>
              </a:rPr>
              <a:t>loc</a:t>
            </a:r>
            <a:r>
              <a:rPr lang="en-US" sz="1800" dirty="0">
                <a:latin typeface="Consolas" panose="020B0609020204030204" pitchFamily="49" charset="0"/>
              </a:rPr>
              <a:t> of new cell</a:t>
            </a:r>
          </a:p>
        </p:txBody>
      </p:sp>
      <p:sp>
        <p:nvSpPr>
          <p:cNvPr id="77" name="Content Placeholder 2">
            <a:extLst>
              <a:ext uri="{FF2B5EF4-FFF2-40B4-BE49-F238E27FC236}">
                <a16:creationId xmlns:a16="http://schemas.microsoft.com/office/drawing/2014/main" id="{639C08FC-562C-45B1-94E4-026F823437E6}"/>
              </a:ext>
            </a:extLst>
          </p:cNvPr>
          <p:cNvSpPr txBox="1">
            <a:spLocks/>
          </p:cNvSpPr>
          <p:nvPr/>
        </p:nvSpPr>
        <p:spPr>
          <a:xfrm>
            <a:off x="6936625" y="485440"/>
            <a:ext cx="1962133" cy="3941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800" dirty="0" err="1">
                <a:latin typeface="Consolas" panose="020B0609020204030204" pitchFamily="49" charset="0"/>
              </a:rPr>
              <a:t>ct</a:t>
            </a:r>
            <a:r>
              <a:rPr lang="en-US" sz="1800" dirty="0">
                <a:latin typeface="Consolas" panose="020B0609020204030204" pitchFamily="49" charset="0"/>
              </a:rPr>
              <a:t> = 0;</a:t>
            </a:r>
          </a:p>
        </p:txBody>
      </p:sp>
      <p:sp>
        <p:nvSpPr>
          <p:cNvPr id="78" name="Content Placeholder 2">
            <a:extLst>
              <a:ext uri="{FF2B5EF4-FFF2-40B4-BE49-F238E27FC236}">
                <a16:creationId xmlns:a16="http://schemas.microsoft.com/office/drawing/2014/main" id="{F3DF1D7A-F2E5-4864-845F-7FC6DCB229D6}"/>
              </a:ext>
            </a:extLst>
          </p:cNvPr>
          <p:cNvSpPr txBox="1">
            <a:spLocks/>
          </p:cNvSpPr>
          <p:nvPr/>
        </p:nvSpPr>
        <p:spPr>
          <a:xfrm>
            <a:off x="2920622" y="1111627"/>
            <a:ext cx="2029228" cy="4586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2400" b="1" dirty="0">
                <a:solidFill>
                  <a:srgbClr val="0070C0"/>
                </a:solidFill>
              </a:rPr>
              <a:t>insert ( 6.8, 2 )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82994" y="2063976"/>
            <a:ext cx="9314833" cy="2635636"/>
            <a:chOff x="399905" y="3954241"/>
            <a:chExt cx="9314833" cy="2635636"/>
          </a:xfrm>
        </p:grpSpPr>
        <p:sp>
          <p:nvSpPr>
            <p:cNvPr id="46" name="TextBox 53"/>
            <p:cNvSpPr txBox="1"/>
            <p:nvPr/>
          </p:nvSpPr>
          <p:spPr>
            <a:xfrm>
              <a:off x="1664743" y="5933769"/>
              <a:ext cx="490394" cy="50360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i="1" kern="1200" dirty="0">
                  <a:solidFill>
                    <a:schemeClr val="accent6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  <a:endParaRPr lang="en-US" sz="1200" b="1" dirty="0">
                <a:solidFill>
                  <a:schemeClr val="accent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47" name="TextBox 53"/>
            <p:cNvSpPr txBox="1"/>
            <p:nvPr/>
          </p:nvSpPr>
          <p:spPr>
            <a:xfrm>
              <a:off x="3122859" y="5971092"/>
              <a:ext cx="490394" cy="50360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i="1" kern="1200" dirty="0">
                  <a:solidFill>
                    <a:schemeClr val="accent6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en-US" sz="1200" b="1" dirty="0">
                <a:solidFill>
                  <a:schemeClr val="accent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399905" y="3954241"/>
              <a:ext cx="9314833" cy="2635636"/>
              <a:chOff x="399905" y="3954241"/>
              <a:chExt cx="9314833" cy="2635636"/>
            </a:xfrm>
          </p:grpSpPr>
          <p:sp>
            <p:nvSpPr>
              <p:cNvPr id="91" name="Freeform 90"/>
              <p:cNvSpPr/>
              <p:nvPr/>
            </p:nvSpPr>
            <p:spPr>
              <a:xfrm>
                <a:off x="2200183" y="4905952"/>
                <a:ext cx="587942" cy="582058"/>
              </a:xfrm>
              <a:custGeom>
                <a:avLst/>
                <a:gdLst>
                  <a:gd name="connsiteX0" fmla="*/ 0 w 1181100"/>
                  <a:gd name="connsiteY0" fmla="*/ 601576 h 640923"/>
                  <a:gd name="connsiteX1" fmla="*/ 47625 w 1181100"/>
                  <a:gd name="connsiteY1" fmla="*/ 630151 h 640923"/>
                  <a:gd name="connsiteX2" fmla="*/ 314325 w 1181100"/>
                  <a:gd name="connsiteY2" fmla="*/ 620626 h 640923"/>
                  <a:gd name="connsiteX3" fmla="*/ 352425 w 1181100"/>
                  <a:gd name="connsiteY3" fmla="*/ 611101 h 640923"/>
                  <a:gd name="connsiteX4" fmla="*/ 400050 w 1181100"/>
                  <a:gd name="connsiteY4" fmla="*/ 582526 h 640923"/>
                  <a:gd name="connsiteX5" fmla="*/ 428625 w 1181100"/>
                  <a:gd name="connsiteY5" fmla="*/ 563476 h 640923"/>
                  <a:gd name="connsiteX6" fmla="*/ 457200 w 1181100"/>
                  <a:gd name="connsiteY6" fmla="*/ 553951 h 640923"/>
                  <a:gd name="connsiteX7" fmla="*/ 523875 w 1181100"/>
                  <a:gd name="connsiteY7" fmla="*/ 506326 h 640923"/>
                  <a:gd name="connsiteX8" fmla="*/ 552450 w 1181100"/>
                  <a:gd name="connsiteY8" fmla="*/ 496801 h 640923"/>
                  <a:gd name="connsiteX9" fmla="*/ 628650 w 1181100"/>
                  <a:gd name="connsiteY9" fmla="*/ 430126 h 640923"/>
                  <a:gd name="connsiteX10" fmla="*/ 638175 w 1181100"/>
                  <a:gd name="connsiteY10" fmla="*/ 401551 h 640923"/>
                  <a:gd name="connsiteX11" fmla="*/ 695325 w 1181100"/>
                  <a:gd name="connsiteY11" fmla="*/ 296776 h 640923"/>
                  <a:gd name="connsiteX12" fmla="*/ 714375 w 1181100"/>
                  <a:gd name="connsiteY12" fmla="*/ 230101 h 640923"/>
                  <a:gd name="connsiteX13" fmla="*/ 752475 w 1181100"/>
                  <a:gd name="connsiteY13" fmla="*/ 201526 h 640923"/>
                  <a:gd name="connsiteX14" fmla="*/ 771525 w 1181100"/>
                  <a:gd name="connsiteY14" fmla="*/ 144376 h 640923"/>
                  <a:gd name="connsiteX15" fmla="*/ 819150 w 1181100"/>
                  <a:gd name="connsiteY15" fmla="*/ 125326 h 640923"/>
                  <a:gd name="connsiteX16" fmla="*/ 876300 w 1181100"/>
                  <a:gd name="connsiteY16" fmla="*/ 87226 h 640923"/>
                  <a:gd name="connsiteX17" fmla="*/ 904875 w 1181100"/>
                  <a:gd name="connsiteY17" fmla="*/ 58651 h 640923"/>
                  <a:gd name="connsiteX18" fmla="*/ 942975 w 1181100"/>
                  <a:gd name="connsiteY18" fmla="*/ 49126 h 640923"/>
                  <a:gd name="connsiteX19" fmla="*/ 971550 w 1181100"/>
                  <a:gd name="connsiteY19" fmla="*/ 39601 h 640923"/>
                  <a:gd name="connsiteX20" fmla="*/ 1009650 w 1181100"/>
                  <a:gd name="connsiteY20" fmla="*/ 30076 h 640923"/>
                  <a:gd name="connsiteX21" fmla="*/ 1057275 w 1181100"/>
                  <a:gd name="connsiteY21" fmla="*/ 20551 h 640923"/>
                  <a:gd name="connsiteX22" fmla="*/ 1114425 w 1181100"/>
                  <a:gd name="connsiteY22" fmla="*/ 1501 h 640923"/>
                  <a:gd name="connsiteX23" fmla="*/ 1181100 w 1181100"/>
                  <a:gd name="connsiteY23" fmla="*/ 1501 h 6409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1181100" h="640923">
                    <a:moveTo>
                      <a:pt x="0" y="601576"/>
                    </a:moveTo>
                    <a:cubicBezTo>
                      <a:pt x="15875" y="611101"/>
                      <a:pt x="29509" y="626337"/>
                      <a:pt x="47625" y="630151"/>
                    </a:cubicBezTo>
                    <a:cubicBezTo>
                      <a:pt x="148953" y="651483"/>
                      <a:pt x="214252" y="637305"/>
                      <a:pt x="314325" y="620626"/>
                    </a:cubicBezTo>
                    <a:cubicBezTo>
                      <a:pt x="327238" y="618474"/>
                      <a:pt x="339725" y="614276"/>
                      <a:pt x="352425" y="611101"/>
                    </a:cubicBezTo>
                    <a:cubicBezTo>
                      <a:pt x="368300" y="601576"/>
                      <a:pt x="384351" y="592338"/>
                      <a:pt x="400050" y="582526"/>
                    </a:cubicBezTo>
                    <a:cubicBezTo>
                      <a:pt x="409758" y="576459"/>
                      <a:pt x="418386" y="568596"/>
                      <a:pt x="428625" y="563476"/>
                    </a:cubicBezTo>
                    <a:cubicBezTo>
                      <a:pt x="437605" y="558986"/>
                      <a:pt x="447675" y="557126"/>
                      <a:pt x="457200" y="553951"/>
                    </a:cubicBezTo>
                    <a:cubicBezTo>
                      <a:pt x="479425" y="538076"/>
                      <a:pt x="500455" y="520378"/>
                      <a:pt x="523875" y="506326"/>
                    </a:cubicBezTo>
                    <a:cubicBezTo>
                      <a:pt x="532484" y="501160"/>
                      <a:pt x="543936" y="502122"/>
                      <a:pt x="552450" y="496801"/>
                    </a:cubicBezTo>
                    <a:cubicBezTo>
                      <a:pt x="583460" y="477420"/>
                      <a:pt x="603678" y="455098"/>
                      <a:pt x="628650" y="430126"/>
                    </a:cubicBezTo>
                    <a:cubicBezTo>
                      <a:pt x="631825" y="420601"/>
                      <a:pt x="634220" y="410779"/>
                      <a:pt x="638175" y="401551"/>
                    </a:cubicBezTo>
                    <a:cubicBezTo>
                      <a:pt x="651245" y="371053"/>
                      <a:pt x="681598" y="320799"/>
                      <a:pt x="695325" y="296776"/>
                    </a:cubicBezTo>
                    <a:cubicBezTo>
                      <a:pt x="695832" y="294750"/>
                      <a:pt x="709495" y="235957"/>
                      <a:pt x="714375" y="230101"/>
                    </a:cubicBezTo>
                    <a:cubicBezTo>
                      <a:pt x="724538" y="217905"/>
                      <a:pt x="739775" y="211051"/>
                      <a:pt x="752475" y="201526"/>
                    </a:cubicBezTo>
                    <a:cubicBezTo>
                      <a:pt x="758825" y="182476"/>
                      <a:pt x="758302" y="159488"/>
                      <a:pt x="771525" y="144376"/>
                    </a:cubicBezTo>
                    <a:cubicBezTo>
                      <a:pt x="782784" y="131509"/>
                      <a:pt x="804140" y="133513"/>
                      <a:pt x="819150" y="125326"/>
                    </a:cubicBezTo>
                    <a:cubicBezTo>
                      <a:pt x="839250" y="114363"/>
                      <a:pt x="858228" y="101282"/>
                      <a:pt x="876300" y="87226"/>
                    </a:cubicBezTo>
                    <a:cubicBezTo>
                      <a:pt x="886933" y="78956"/>
                      <a:pt x="893179" y="65334"/>
                      <a:pt x="904875" y="58651"/>
                    </a:cubicBezTo>
                    <a:cubicBezTo>
                      <a:pt x="916241" y="52156"/>
                      <a:pt x="930388" y="52722"/>
                      <a:pt x="942975" y="49126"/>
                    </a:cubicBezTo>
                    <a:cubicBezTo>
                      <a:pt x="952629" y="46368"/>
                      <a:pt x="961896" y="42359"/>
                      <a:pt x="971550" y="39601"/>
                    </a:cubicBezTo>
                    <a:cubicBezTo>
                      <a:pt x="984137" y="36005"/>
                      <a:pt x="996871" y="32916"/>
                      <a:pt x="1009650" y="30076"/>
                    </a:cubicBezTo>
                    <a:cubicBezTo>
                      <a:pt x="1025454" y="26564"/>
                      <a:pt x="1041656" y="24811"/>
                      <a:pt x="1057275" y="20551"/>
                    </a:cubicBezTo>
                    <a:cubicBezTo>
                      <a:pt x="1076648" y="15267"/>
                      <a:pt x="1094578" y="4554"/>
                      <a:pt x="1114425" y="1501"/>
                    </a:cubicBezTo>
                    <a:cubicBezTo>
                      <a:pt x="1136392" y="-1878"/>
                      <a:pt x="1158875" y="1501"/>
                      <a:pt x="1181100" y="1501"/>
                    </a:cubicBezTo>
                  </a:path>
                </a:pathLst>
              </a:custGeom>
              <a:noFill/>
              <a:ln w="38100">
                <a:solidFill>
                  <a:schemeClr val="accent6">
                    <a:lumMod val="75000"/>
                  </a:schemeClr>
                </a:solidFill>
                <a:headEnd type="oval"/>
                <a:tailEnd type="triangle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6" name="Group 5"/>
              <p:cNvGrpSpPr/>
              <p:nvPr/>
            </p:nvGrpSpPr>
            <p:grpSpPr>
              <a:xfrm>
                <a:off x="1275786" y="4816501"/>
                <a:ext cx="7254700" cy="1209034"/>
                <a:chOff x="1275786" y="4816501"/>
                <a:chExt cx="7254700" cy="1209034"/>
              </a:xfrm>
            </p:grpSpPr>
            <p:grpSp>
              <p:nvGrpSpPr>
                <p:cNvPr id="4" name="Group 3">
                  <a:extLst>
                    <a:ext uri="{FF2B5EF4-FFF2-40B4-BE49-F238E27FC236}">
                      <a16:creationId xmlns:a16="http://schemas.microsoft.com/office/drawing/2014/main" id="{875B3923-4825-43DD-B356-EA2E59A930FA}"/>
                    </a:ext>
                  </a:extLst>
                </p:cNvPr>
                <p:cNvGrpSpPr/>
                <p:nvPr/>
              </p:nvGrpSpPr>
              <p:grpSpPr>
                <a:xfrm>
                  <a:off x="1275786" y="4816501"/>
                  <a:ext cx="1311970" cy="1190581"/>
                  <a:chOff x="4249805" y="3669863"/>
                  <a:chExt cx="1311970" cy="1190581"/>
                </a:xfrm>
              </p:grpSpPr>
              <p:sp>
                <p:nvSpPr>
                  <p:cNvPr id="70" name="Rectangle 69"/>
                  <p:cNvSpPr/>
                  <p:nvPr/>
                </p:nvSpPr>
                <p:spPr>
                  <a:xfrm>
                    <a:off x="4284825" y="3669863"/>
                    <a:ext cx="996520" cy="499867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  <a:alpha val="28000"/>
                    </a:schemeClr>
                  </a:solidFill>
                  <a:ln w="25400" cmpd="sng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1" name="Rectangle 70"/>
                  <p:cNvSpPr/>
                  <p:nvPr/>
                </p:nvSpPr>
                <p:spPr>
                  <a:xfrm>
                    <a:off x="4284825" y="4166540"/>
                    <a:ext cx="996520" cy="286986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  <a:alpha val="28000"/>
                    </a:schemeClr>
                  </a:solidFill>
                  <a:ln w="25400" cmpd="sng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2" name="Rectangle 71"/>
                  <p:cNvSpPr/>
                  <p:nvPr/>
                </p:nvSpPr>
                <p:spPr>
                  <a:xfrm>
                    <a:off x="4284825" y="4452416"/>
                    <a:ext cx="996520" cy="303829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  <a:alpha val="28000"/>
                    </a:schemeClr>
                  </a:solidFill>
                  <a:ln w="25400" cmpd="sng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3" name="TextBox 53"/>
                  <p:cNvSpPr txBox="1"/>
                  <p:nvPr/>
                </p:nvSpPr>
                <p:spPr>
                  <a:xfrm>
                    <a:off x="4641109" y="3759314"/>
                    <a:ext cx="794772" cy="46262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i="1" dirty="0">
                        <a:solidFill>
                          <a:srgbClr val="0070C0"/>
                        </a:solidFill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23</a:t>
                    </a:r>
                    <a:r>
                      <a:rPr lang="en-US" sz="1600" b="1" i="1" kern="1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.74</a:t>
                    </a:r>
                    <a:endParaRPr lang="en-US" sz="1200" b="1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74" name="TextBox 73"/>
                  <p:cNvSpPr txBox="1"/>
                  <p:nvPr/>
                </p:nvSpPr>
                <p:spPr>
                  <a:xfrm>
                    <a:off x="4249805" y="3747037"/>
                    <a:ext cx="674895" cy="46262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dirty="0" err="1">
                        <a:solidFill>
                          <a:srgbClr val="C00000"/>
                        </a:solidFill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val</a:t>
                    </a:r>
                    <a:endParaRPr lang="en-US" sz="1200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75" name="TextBox 43"/>
                  <p:cNvSpPr txBox="1"/>
                  <p:nvPr/>
                </p:nvSpPr>
                <p:spPr>
                  <a:xfrm>
                    <a:off x="4257919" y="4127009"/>
                    <a:ext cx="674895" cy="46262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kern="1200" dirty="0" err="1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nx</a:t>
                    </a:r>
                    <a:endParaRPr lang="en-US" sz="1200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76" name="TextBox 43"/>
                  <p:cNvSpPr txBox="1"/>
                  <p:nvPr/>
                </p:nvSpPr>
                <p:spPr>
                  <a:xfrm>
                    <a:off x="4886880" y="4397820"/>
                    <a:ext cx="674895" cy="46262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kern="1200" dirty="0" err="1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pv</a:t>
                    </a:r>
                    <a:endParaRPr lang="en-US" sz="1200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</p:grpSp>
            <p:grpSp>
              <p:nvGrpSpPr>
                <p:cNvPr id="51" name="Group 50">
                  <a:extLst>
                    <a:ext uri="{FF2B5EF4-FFF2-40B4-BE49-F238E27FC236}">
                      <a16:creationId xmlns:a16="http://schemas.microsoft.com/office/drawing/2014/main" id="{E328E614-1999-4D71-ADE7-9294C0486E19}"/>
                    </a:ext>
                  </a:extLst>
                </p:cNvPr>
                <p:cNvGrpSpPr/>
                <p:nvPr/>
              </p:nvGrpSpPr>
              <p:grpSpPr>
                <a:xfrm>
                  <a:off x="2759939" y="4822634"/>
                  <a:ext cx="1311970" cy="1190581"/>
                  <a:chOff x="4249805" y="3669863"/>
                  <a:chExt cx="1311970" cy="1190581"/>
                </a:xfrm>
              </p:grpSpPr>
              <p:sp>
                <p:nvSpPr>
                  <p:cNvPr id="52" name="Rectangle 51">
                    <a:extLst>
                      <a:ext uri="{FF2B5EF4-FFF2-40B4-BE49-F238E27FC236}">
                        <a16:creationId xmlns:a16="http://schemas.microsoft.com/office/drawing/2014/main" id="{F9DCC7F8-4858-4D9F-9540-F61D803508AB}"/>
                      </a:ext>
                    </a:extLst>
                  </p:cNvPr>
                  <p:cNvSpPr/>
                  <p:nvPr/>
                </p:nvSpPr>
                <p:spPr>
                  <a:xfrm>
                    <a:off x="4284825" y="3669863"/>
                    <a:ext cx="996520" cy="499867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  <a:alpha val="28000"/>
                    </a:schemeClr>
                  </a:solidFill>
                  <a:ln w="25400" cmpd="sng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53" name="Rectangle 52">
                    <a:extLst>
                      <a:ext uri="{FF2B5EF4-FFF2-40B4-BE49-F238E27FC236}">
                        <a16:creationId xmlns:a16="http://schemas.microsoft.com/office/drawing/2014/main" id="{747ABC6D-2D29-4F6D-BAA8-D9A0E5F0726E}"/>
                      </a:ext>
                    </a:extLst>
                  </p:cNvPr>
                  <p:cNvSpPr/>
                  <p:nvPr/>
                </p:nvSpPr>
                <p:spPr>
                  <a:xfrm>
                    <a:off x="4284825" y="4166540"/>
                    <a:ext cx="996520" cy="286986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  <a:alpha val="28000"/>
                    </a:schemeClr>
                  </a:solidFill>
                  <a:ln w="25400" cmpd="sng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54" name="Rectangle 53">
                    <a:extLst>
                      <a:ext uri="{FF2B5EF4-FFF2-40B4-BE49-F238E27FC236}">
                        <a16:creationId xmlns:a16="http://schemas.microsoft.com/office/drawing/2014/main" id="{DE774784-0473-421B-940C-A777CD52D990}"/>
                      </a:ext>
                    </a:extLst>
                  </p:cNvPr>
                  <p:cNvSpPr/>
                  <p:nvPr/>
                </p:nvSpPr>
                <p:spPr>
                  <a:xfrm>
                    <a:off x="4284825" y="4452416"/>
                    <a:ext cx="996520" cy="303829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  <a:alpha val="28000"/>
                    </a:schemeClr>
                  </a:solidFill>
                  <a:ln w="25400" cmpd="sng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55" name="TextBox 53">
                    <a:extLst>
                      <a:ext uri="{FF2B5EF4-FFF2-40B4-BE49-F238E27FC236}">
                        <a16:creationId xmlns:a16="http://schemas.microsoft.com/office/drawing/2014/main" id="{91196E14-4871-4742-AE83-85ADC187D364}"/>
                      </a:ext>
                    </a:extLst>
                  </p:cNvPr>
                  <p:cNvSpPr txBox="1"/>
                  <p:nvPr/>
                </p:nvSpPr>
                <p:spPr>
                  <a:xfrm>
                    <a:off x="4641109" y="3759314"/>
                    <a:ext cx="794772" cy="46262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i="1" kern="1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3.61</a:t>
                    </a:r>
                    <a:endParaRPr lang="en-US" sz="1200" b="1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56" name="TextBox 55">
                    <a:extLst>
                      <a:ext uri="{FF2B5EF4-FFF2-40B4-BE49-F238E27FC236}">
                        <a16:creationId xmlns:a16="http://schemas.microsoft.com/office/drawing/2014/main" id="{5DC5C3A4-23A7-48D7-8C63-BEBBC58C74F7}"/>
                      </a:ext>
                    </a:extLst>
                  </p:cNvPr>
                  <p:cNvSpPr txBox="1"/>
                  <p:nvPr/>
                </p:nvSpPr>
                <p:spPr>
                  <a:xfrm>
                    <a:off x="4249805" y="3747037"/>
                    <a:ext cx="674895" cy="46262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dirty="0" err="1">
                        <a:solidFill>
                          <a:srgbClr val="C00000"/>
                        </a:solidFill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val</a:t>
                    </a:r>
                    <a:endParaRPr lang="en-US" sz="1200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57" name="TextBox 43">
                    <a:extLst>
                      <a:ext uri="{FF2B5EF4-FFF2-40B4-BE49-F238E27FC236}">
                        <a16:creationId xmlns:a16="http://schemas.microsoft.com/office/drawing/2014/main" id="{5D0C1ACE-BBC0-40DE-8FB5-CF3A0E6DDB3F}"/>
                      </a:ext>
                    </a:extLst>
                  </p:cNvPr>
                  <p:cNvSpPr txBox="1"/>
                  <p:nvPr/>
                </p:nvSpPr>
                <p:spPr>
                  <a:xfrm>
                    <a:off x="4257919" y="4127009"/>
                    <a:ext cx="674895" cy="46262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kern="1200" dirty="0" err="1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nx</a:t>
                    </a:r>
                    <a:endParaRPr lang="en-US" sz="1200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58" name="TextBox 43">
                    <a:extLst>
                      <a:ext uri="{FF2B5EF4-FFF2-40B4-BE49-F238E27FC236}">
                        <a16:creationId xmlns:a16="http://schemas.microsoft.com/office/drawing/2014/main" id="{472AEA9D-9390-4221-821B-3266A9FF6248}"/>
                      </a:ext>
                    </a:extLst>
                  </p:cNvPr>
                  <p:cNvSpPr txBox="1"/>
                  <p:nvPr/>
                </p:nvSpPr>
                <p:spPr>
                  <a:xfrm>
                    <a:off x="4886880" y="4397820"/>
                    <a:ext cx="674895" cy="46262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kern="1200" dirty="0" err="1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pv</a:t>
                    </a:r>
                    <a:endParaRPr lang="en-US" sz="1200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</p:grpSp>
            <p:grpSp>
              <p:nvGrpSpPr>
                <p:cNvPr id="60" name="Group 59">
                  <a:extLst>
                    <a:ext uri="{FF2B5EF4-FFF2-40B4-BE49-F238E27FC236}">
                      <a16:creationId xmlns:a16="http://schemas.microsoft.com/office/drawing/2014/main" id="{0CBEAF9A-9F34-4B60-8CFC-1EBF2D4BAAF0}"/>
                    </a:ext>
                  </a:extLst>
                </p:cNvPr>
                <p:cNvGrpSpPr/>
                <p:nvPr/>
              </p:nvGrpSpPr>
              <p:grpSpPr>
                <a:xfrm>
                  <a:off x="4225182" y="4833734"/>
                  <a:ext cx="1311970" cy="1190581"/>
                  <a:chOff x="4249805" y="3669863"/>
                  <a:chExt cx="1311970" cy="1190581"/>
                </a:xfrm>
              </p:grpSpPr>
              <p:sp>
                <p:nvSpPr>
                  <p:cNvPr id="61" name="Rectangle 60">
                    <a:extLst>
                      <a:ext uri="{FF2B5EF4-FFF2-40B4-BE49-F238E27FC236}">
                        <a16:creationId xmlns:a16="http://schemas.microsoft.com/office/drawing/2014/main" id="{F835F9B4-C9D8-4F6A-B200-4B02B98ADFCC}"/>
                      </a:ext>
                    </a:extLst>
                  </p:cNvPr>
                  <p:cNvSpPr/>
                  <p:nvPr/>
                </p:nvSpPr>
                <p:spPr>
                  <a:xfrm>
                    <a:off x="4284825" y="3669863"/>
                    <a:ext cx="996520" cy="499867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  <a:alpha val="28000"/>
                    </a:schemeClr>
                  </a:solidFill>
                  <a:ln w="25400" cmpd="sng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2" name="Rectangle 61">
                    <a:extLst>
                      <a:ext uri="{FF2B5EF4-FFF2-40B4-BE49-F238E27FC236}">
                        <a16:creationId xmlns:a16="http://schemas.microsoft.com/office/drawing/2014/main" id="{57EA971E-B019-4524-9656-20EE4CEED370}"/>
                      </a:ext>
                    </a:extLst>
                  </p:cNvPr>
                  <p:cNvSpPr/>
                  <p:nvPr/>
                </p:nvSpPr>
                <p:spPr>
                  <a:xfrm>
                    <a:off x="4284825" y="4166540"/>
                    <a:ext cx="996520" cy="286986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  <a:alpha val="28000"/>
                    </a:schemeClr>
                  </a:solidFill>
                  <a:ln w="25400" cmpd="sng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4" name="Rectangle 63">
                    <a:extLst>
                      <a:ext uri="{FF2B5EF4-FFF2-40B4-BE49-F238E27FC236}">
                        <a16:creationId xmlns:a16="http://schemas.microsoft.com/office/drawing/2014/main" id="{3D109C5F-E2AB-4EA9-9FB8-E76909F74BAF}"/>
                      </a:ext>
                    </a:extLst>
                  </p:cNvPr>
                  <p:cNvSpPr/>
                  <p:nvPr/>
                </p:nvSpPr>
                <p:spPr>
                  <a:xfrm>
                    <a:off x="4284825" y="4452416"/>
                    <a:ext cx="996520" cy="303829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  <a:alpha val="28000"/>
                    </a:schemeClr>
                  </a:solidFill>
                  <a:ln w="25400" cmpd="sng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8" name="TextBox 53">
                    <a:extLst>
                      <a:ext uri="{FF2B5EF4-FFF2-40B4-BE49-F238E27FC236}">
                        <a16:creationId xmlns:a16="http://schemas.microsoft.com/office/drawing/2014/main" id="{E2D17080-1E9C-4C08-B9FB-7FC055D8FFAE}"/>
                      </a:ext>
                    </a:extLst>
                  </p:cNvPr>
                  <p:cNvSpPr txBox="1"/>
                  <p:nvPr/>
                </p:nvSpPr>
                <p:spPr>
                  <a:xfrm>
                    <a:off x="4641109" y="3759314"/>
                    <a:ext cx="794772" cy="46262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i="1" kern="1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0.454</a:t>
                    </a:r>
                    <a:endParaRPr lang="en-US" sz="1200" b="1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69" name="TextBox 68">
                    <a:extLst>
                      <a:ext uri="{FF2B5EF4-FFF2-40B4-BE49-F238E27FC236}">
                        <a16:creationId xmlns:a16="http://schemas.microsoft.com/office/drawing/2014/main" id="{A572BCAF-4680-4FB0-8BCE-714BFDC4F5C6}"/>
                      </a:ext>
                    </a:extLst>
                  </p:cNvPr>
                  <p:cNvSpPr txBox="1"/>
                  <p:nvPr/>
                </p:nvSpPr>
                <p:spPr>
                  <a:xfrm>
                    <a:off x="4249805" y="3747037"/>
                    <a:ext cx="674895" cy="46262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dirty="0" err="1">
                        <a:solidFill>
                          <a:srgbClr val="C00000"/>
                        </a:solidFill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val</a:t>
                    </a:r>
                    <a:endParaRPr lang="en-US" sz="1200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84" name="TextBox 43">
                    <a:extLst>
                      <a:ext uri="{FF2B5EF4-FFF2-40B4-BE49-F238E27FC236}">
                        <a16:creationId xmlns:a16="http://schemas.microsoft.com/office/drawing/2014/main" id="{3C65CBB3-7490-4A5C-B6E6-CB10DE51D1F4}"/>
                      </a:ext>
                    </a:extLst>
                  </p:cNvPr>
                  <p:cNvSpPr txBox="1"/>
                  <p:nvPr/>
                </p:nvSpPr>
                <p:spPr>
                  <a:xfrm>
                    <a:off x="4257919" y="4127009"/>
                    <a:ext cx="674895" cy="46262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kern="1200" dirty="0" err="1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nx</a:t>
                    </a:r>
                    <a:endParaRPr lang="en-US" sz="1200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85" name="TextBox 43">
                    <a:extLst>
                      <a:ext uri="{FF2B5EF4-FFF2-40B4-BE49-F238E27FC236}">
                        <a16:creationId xmlns:a16="http://schemas.microsoft.com/office/drawing/2014/main" id="{EC46FEE7-5AA3-4D5E-AD40-E4E273CFED1B}"/>
                      </a:ext>
                    </a:extLst>
                  </p:cNvPr>
                  <p:cNvSpPr txBox="1"/>
                  <p:nvPr/>
                </p:nvSpPr>
                <p:spPr>
                  <a:xfrm>
                    <a:off x="4886880" y="4397820"/>
                    <a:ext cx="674895" cy="46262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kern="1200" dirty="0" err="1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pv</a:t>
                    </a:r>
                    <a:endParaRPr lang="en-US" sz="1200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</p:grpSp>
            <p:grpSp>
              <p:nvGrpSpPr>
                <p:cNvPr id="86" name="Group 85">
                  <a:extLst>
                    <a:ext uri="{FF2B5EF4-FFF2-40B4-BE49-F238E27FC236}">
                      <a16:creationId xmlns:a16="http://schemas.microsoft.com/office/drawing/2014/main" id="{47C7C8A0-6B1C-4A9D-B31E-540D1C781775}"/>
                    </a:ext>
                  </a:extLst>
                </p:cNvPr>
                <p:cNvGrpSpPr/>
                <p:nvPr/>
              </p:nvGrpSpPr>
              <p:grpSpPr>
                <a:xfrm>
                  <a:off x="5725445" y="4834954"/>
                  <a:ext cx="1311970" cy="1190581"/>
                  <a:chOff x="4249805" y="3669863"/>
                  <a:chExt cx="1311970" cy="1190581"/>
                </a:xfrm>
              </p:grpSpPr>
              <p:sp>
                <p:nvSpPr>
                  <p:cNvPr id="87" name="Rectangle 86">
                    <a:extLst>
                      <a:ext uri="{FF2B5EF4-FFF2-40B4-BE49-F238E27FC236}">
                        <a16:creationId xmlns:a16="http://schemas.microsoft.com/office/drawing/2014/main" id="{135AD7D3-7269-468C-B8D4-F1F3A68BB1D5}"/>
                      </a:ext>
                    </a:extLst>
                  </p:cNvPr>
                  <p:cNvSpPr/>
                  <p:nvPr/>
                </p:nvSpPr>
                <p:spPr>
                  <a:xfrm>
                    <a:off x="4284825" y="3669863"/>
                    <a:ext cx="996520" cy="499867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  <a:alpha val="28000"/>
                    </a:schemeClr>
                  </a:solidFill>
                  <a:ln w="25400" cmpd="sng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88" name="Rectangle 87">
                    <a:extLst>
                      <a:ext uri="{FF2B5EF4-FFF2-40B4-BE49-F238E27FC236}">
                        <a16:creationId xmlns:a16="http://schemas.microsoft.com/office/drawing/2014/main" id="{94D5766D-0D85-41E4-BEAB-07C15DB25EB0}"/>
                      </a:ext>
                    </a:extLst>
                  </p:cNvPr>
                  <p:cNvSpPr/>
                  <p:nvPr/>
                </p:nvSpPr>
                <p:spPr>
                  <a:xfrm>
                    <a:off x="4284825" y="4166540"/>
                    <a:ext cx="996520" cy="286986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  <a:alpha val="28000"/>
                    </a:schemeClr>
                  </a:solidFill>
                  <a:ln w="25400" cmpd="sng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89" name="Rectangle 88">
                    <a:extLst>
                      <a:ext uri="{FF2B5EF4-FFF2-40B4-BE49-F238E27FC236}">
                        <a16:creationId xmlns:a16="http://schemas.microsoft.com/office/drawing/2014/main" id="{9FF58D4D-15B7-4C40-8C69-05AF411F273A}"/>
                      </a:ext>
                    </a:extLst>
                  </p:cNvPr>
                  <p:cNvSpPr/>
                  <p:nvPr/>
                </p:nvSpPr>
                <p:spPr>
                  <a:xfrm>
                    <a:off x="4284825" y="4452416"/>
                    <a:ext cx="996520" cy="303829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  <a:alpha val="28000"/>
                    </a:schemeClr>
                  </a:solidFill>
                  <a:ln w="25400" cmpd="sng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90" name="TextBox 53">
                    <a:extLst>
                      <a:ext uri="{FF2B5EF4-FFF2-40B4-BE49-F238E27FC236}">
                        <a16:creationId xmlns:a16="http://schemas.microsoft.com/office/drawing/2014/main" id="{16FD7A33-3755-4534-97A1-6991CAB05AE6}"/>
                      </a:ext>
                    </a:extLst>
                  </p:cNvPr>
                  <p:cNvSpPr txBox="1"/>
                  <p:nvPr/>
                </p:nvSpPr>
                <p:spPr>
                  <a:xfrm>
                    <a:off x="4641109" y="3759314"/>
                    <a:ext cx="794772" cy="46262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i="1" dirty="0">
                        <a:solidFill>
                          <a:srgbClr val="0070C0"/>
                        </a:solidFill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2</a:t>
                    </a:r>
                    <a:r>
                      <a:rPr lang="en-US" sz="1600" b="1" i="1" kern="1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41.2</a:t>
                    </a:r>
                    <a:endParaRPr lang="en-US" sz="1200" b="1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93" name="TextBox 92">
                    <a:extLst>
                      <a:ext uri="{FF2B5EF4-FFF2-40B4-BE49-F238E27FC236}">
                        <a16:creationId xmlns:a16="http://schemas.microsoft.com/office/drawing/2014/main" id="{116AEFF3-CF4E-485C-84C5-BC9A7A8250BE}"/>
                      </a:ext>
                    </a:extLst>
                  </p:cNvPr>
                  <p:cNvSpPr txBox="1"/>
                  <p:nvPr/>
                </p:nvSpPr>
                <p:spPr>
                  <a:xfrm>
                    <a:off x="4249805" y="3747037"/>
                    <a:ext cx="674895" cy="46262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dirty="0" err="1">
                        <a:solidFill>
                          <a:srgbClr val="C00000"/>
                        </a:solidFill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val</a:t>
                    </a:r>
                    <a:endParaRPr lang="en-US" sz="1200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94" name="TextBox 43">
                    <a:extLst>
                      <a:ext uri="{FF2B5EF4-FFF2-40B4-BE49-F238E27FC236}">
                        <a16:creationId xmlns:a16="http://schemas.microsoft.com/office/drawing/2014/main" id="{5E6F5F12-BF56-4BA5-92BD-38E26FBABB85}"/>
                      </a:ext>
                    </a:extLst>
                  </p:cNvPr>
                  <p:cNvSpPr txBox="1"/>
                  <p:nvPr/>
                </p:nvSpPr>
                <p:spPr>
                  <a:xfrm>
                    <a:off x="4257919" y="4127009"/>
                    <a:ext cx="674895" cy="46262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kern="1200" dirty="0" err="1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nx</a:t>
                    </a:r>
                    <a:endParaRPr lang="en-US" sz="1200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95" name="TextBox 43">
                    <a:extLst>
                      <a:ext uri="{FF2B5EF4-FFF2-40B4-BE49-F238E27FC236}">
                        <a16:creationId xmlns:a16="http://schemas.microsoft.com/office/drawing/2014/main" id="{E6ABC699-C232-4792-9134-F29C93224A97}"/>
                      </a:ext>
                    </a:extLst>
                  </p:cNvPr>
                  <p:cNvSpPr txBox="1"/>
                  <p:nvPr/>
                </p:nvSpPr>
                <p:spPr>
                  <a:xfrm>
                    <a:off x="4886880" y="4397820"/>
                    <a:ext cx="674895" cy="46262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kern="1200" dirty="0" err="1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pv</a:t>
                    </a:r>
                    <a:endParaRPr lang="en-US" sz="1200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</p:grpSp>
            <p:grpSp>
              <p:nvGrpSpPr>
                <p:cNvPr id="97" name="Group 96">
                  <a:extLst>
                    <a:ext uri="{FF2B5EF4-FFF2-40B4-BE49-F238E27FC236}">
                      <a16:creationId xmlns:a16="http://schemas.microsoft.com/office/drawing/2014/main" id="{793C445C-A927-4B3A-A860-EE03AE603178}"/>
                    </a:ext>
                  </a:extLst>
                </p:cNvPr>
                <p:cNvGrpSpPr/>
                <p:nvPr/>
              </p:nvGrpSpPr>
              <p:grpSpPr>
                <a:xfrm>
                  <a:off x="7218516" y="4821457"/>
                  <a:ext cx="1311970" cy="1190581"/>
                  <a:chOff x="4249805" y="3669863"/>
                  <a:chExt cx="1311970" cy="1190581"/>
                </a:xfrm>
              </p:grpSpPr>
              <p:sp>
                <p:nvSpPr>
                  <p:cNvPr id="98" name="Rectangle 97">
                    <a:extLst>
                      <a:ext uri="{FF2B5EF4-FFF2-40B4-BE49-F238E27FC236}">
                        <a16:creationId xmlns:a16="http://schemas.microsoft.com/office/drawing/2014/main" id="{FA42F0AC-ED5D-474E-9C01-7F2E703C7ECD}"/>
                      </a:ext>
                    </a:extLst>
                  </p:cNvPr>
                  <p:cNvSpPr/>
                  <p:nvPr/>
                </p:nvSpPr>
                <p:spPr>
                  <a:xfrm>
                    <a:off x="4284825" y="3669863"/>
                    <a:ext cx="996520" cy="499867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  <a:alpha val="28000"/>
                    </a:schemeClr>
                  </a:solidFill>
                  <a:ln w="25400" cmpd="sng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99" name="Rectangle 98">
                    <a:extLst>
                      <a:ext uri="{FF2B5EF4-FFF2-40B4-BE49-F238E27FC236}">
                        <a16:creationId xmlns:a16="http://schemas.microsoft.com/office/drawing/2014/main" id="{B0D66F95-86F2-4E69-BF24-6DBA6E8AF747}"/>
                      </a:ext>
                    </a:extLst>
                  </p:cNvPr>
                  <p:cNvSpPr/>
                  <p:nvPr/>
                </p:nvSpPr>
                <p:spPr>
                  <a:xfrm>
                    <a:off x="4284825" y="4166540"/>
                    <a:ext cx="996520" cy="286986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  <a:alpha val="28000"/>
                    </a:schemeClr>
                  </a:solidFill>
                  <a:ln w="25400" cmpd="sng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0" name="Rectangle 99">
                    <a:extLst>
                      <a:ext uri="{FF2B5EF4-FFF2-40B4-BE49-F238E27FC236}">
                        <a16:creationId xmlns:a16="http://schemas.microsoft.com/office/drawing/2014/main" id="{B6FC5A73-079E-4424-BE9D-0BD0B40AFC15}"/>
                      </a:ext>
                    </a:extLst>
                  </p:cNvPr>
                  <p:cNvSpPr/>
                  <p:nvPr/>
                </p:nvSpPr>
                <p:spPr>
                  <a:xfrm>
                    <a:off x="4284825" y="4452416"/>
                    <a:ext cx="996520" cy="303829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  <a:alpha val="28000"/>
                    </a:schemeClr>
                  </a:solidFill>
                  <a:ln w="25400" cmpd="sng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1" name="TextBox 53">
                    <a:extLst>
                      <a:ext uri="{FF2B5EF4-FFF2-40B4-BE49-F238E27FC236}">
                        <a16:creationId xmlns:a16="http://schemas.microsoft.com/office/drawing/2014/main" id="{BC9E9500-2E34-4D87-B0F5-8DEF6FC6F4B1}"/>
                      </a:ext>
                    </a:extLst>
                  </p:cNvPr>
                  <p:cNvSpPr txBox="1"/>
                  <p:nvPr/>
                </p:nvSpPr>
                <p:spPr>
                  <a:xfrm>
                    <a:off x="4641109" y="3759314"/>
                    <a:ext cx="794772" cy="46262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i="1" kern="1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7.31</a:t>
                    </a:r>
                    <a:endParaRPr lang="en-US" sz="1200" b="1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102" name="TextBox 101">
                    <a:extLst>
                      <a:ext uri="{FF2B5EF4-FFF2-40B4-BE49-F238E27FC236}">
                        <a16:creationId xmlns:a16="http://schemas.microsoft.com/office/drawing/2014/main" id="{9A2655B7-7C9C-44D2-9DAC-75ECD1C98086}"/>
                      </a:ext>
                    </a:extLst>
                  </p:cNvPr>
                  <p:cNvSpPr txBox="1"/>
                  <p:nvPr/>
                </p:nvSpPr>
                <p:spPr>
                  <a:xfrm>
                    <a:off x="4249805" y="3747037"/>
                    <a:ext cx="674895" cy="46262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dirty="0" err="1">
                        <a:solidFill>
                          <a:srgbClr val="C00000"/>
                        </a:solidFill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val</a:t>
                    </a:r>
                    <a:endParaRPr lang="en-US" sz="1200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103" name="TextBox 43">
                    <a:extLst>
                      <a:ext uri="{FF2B5EF4-FFF2-40B4-BE49-F238E27FC236}">
                        <a16:creationId xmlns:a16="http://schemas.microsoft.com/office/drawing/2014/main" id="{FF8F2F67-368E-4E33-808D-AC9AC8B449E8}"/>
                      </a:ext>
                    </a:extLst>
                  </p:cNvPr>
                  <p:cNvSpPr txBox="1"/>
                  <p:nvPr/>
                </p:nvSpPr>
                <p:spPr>
                  <a:xfrm>
                    <a:off x="4257919" y="4127009"/>
                    <a:ext cx="674895" cy="46262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kern="1200" dirty="0" err="1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nx</a:t>
                    </a:r>
                    <a:endParaRPr lang="en-US" sz="1200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104" name="TextBox 43">
                    <a:extLst>
                      <a:ext uri="{FF2B5EF4-FFF2-40B4-BE49-F238E27FC236}">
                        <a16:creationId xmlns:a16="http://schemas.microsoft.com/office/drawing/2014/main" id="{325CF47F-5A9B-4A25-B9B6-ED3602ADAB5E}"/>
                      </a:ext>
                    </a:extLst>
                  </p:cNvPr>
                  <p:cNvSpPr txBox="1"/>
                  <p:nvPr/>
                </p:nvSpPr>
                <p:spPr>
                  <a:xfrm>
                    <a:off x="4886880" y="4397820"/>
                    <a:ext cx="674895" cy="46262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kern="1200" dirty="0" err="1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pv</a:t>
                    </a:r>
                    <a:endParaRPr lang="en-US" sz="1200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</p:grpSp>
          </p:grpSp>
          <p:sp>
            <p:nvSpPr>
              <p:cNvPr id="107" name="Freeform 90">
                <a:extLst>
                  <a:ext uri="{FF2B5EF4-FFF2-40B4-BE49-F238E27FC236}">
                    <a16:creationId xmlns:a16="http://schemas.microsoft.com/office/drawing/2014/main" id="{63BFE4FB-9B57-4071-B92E-B6CFC42A980C}"/>
                  </a:ext>
                </a:extLst>
              </p:cNvPr>
              <p:cNvSpPr/>
              <p:nvPr/>
            </p:nvSpPr>
            <p:spPr>
              <a:xfrm>
                <a:off x="6658193" y="4911745"/>
                <a:ext cx="587942" cy="582058"/>
              </a:xfrm>
              <a:custGeom>
                <a:avLst/>
                <a:gdLst>
                  <a:gd name="connsiteX0" fmla="*/ 0 w 1181100"/>
                  <a:gd name="connsiteY0" fmla="*/ 601576 h 640923"/>
                  <a:gd name="connsiteX1" fmla="*/ 47625 w 1181100"/>
                  <a:gd name="connsiteY1" fmla="*/ 630151 h 640923"/>
                  <a:gd name="connsiteX2" fmla="*/ 314325 w 1181100"/>
                  <a:gd name="connsiteY2" fmla="*/ 620626 h 640923"/>
                  <a:gd name="connsiteX3" fmla="*/ 352425 w 1181100"/>
                  <a:gd name="connsiteY3" fmla="*/ 611101 h 640923"/>
                  <a:gd name="connsiteX4" fmla="*/ 400050 w 1181100"/>
                  <a:gd name="connsiteY4" fmla="*/ 582526 h 640923"/>
                  <a:gd name="connsiteX5" fmla="*/ 428625 w 1181100"/>
                  <a:gd name="connsiteY5" fmla="*/ 563476 h 640923"/>
                  <a:gd name="connsiteX6" fmla="*/ 457200 w 1181100"/>
                  <a:gd name="connsiteY6" fmla="*/ 553951 h 640923"/>
                  <a:gd name="connsiteX7" fmla="*/ 523875 w 1181100"/>
                  <a:gd name="connsiteY7" fmla="*/ 506326 h 640923"/>
                  <a:gd name="connsiteX8" fmla="*/ 552450 w 1181100"/>
                  <a:gd name="connsiteY8" fmla="*/ 496801 h 640923"/>
                  <a:gd name="connsiteX9" fmla="*/ 628650 w 1181100"/>
                  <a:gd name="connsiteY9" fmla="*/ 430126 h 640923"/>
                  <a:gd name="connsiteX10" fmla="*/ 638175 w 1181100"/>
                  <a:gd name="connsiteY10" fmla="*/ 401551 h 640923"/>
                  <a:gd name="connsiteX11" fmla="*/ 695325 w 1181100"/>
                  <a:gd name="connsiteY11" fmla="*/ 296776 h 640923"/>
                  <a:gd name="connsiteX12" fmla="*/ 714375 w 1181100"/>
                  <a:gd name="connsiteY12" fmla="*/ 230101 h 640923"/>
                  <a:gd name="connsiteX13" fmla="*/ 752475 w 1181100"/>
                  <a:gd name="connsiteY13" fmla="*/ 201526 h 640923"/>
                  <a:gd name="connsiteX14" fmla="*/ 771525 w 1181100"/>
                  <a:gd name="connsiteY14" fmla="*/ 144376 h 640923"/>
                  <a:gd name="connsiteX15" fmla="*/ 819150 w 1181100"/>
                  <a:gd name="connsiteY15" fmla="*/ 125326 h 640923"/>
                  <a:gd name="connsiteX16" fmla="*/ 876300 w 1181100"/>
                  <a:gd name="connsiteY16" fmla="*/ 87226 h 640923"/>
                  <a:gd name="connsiteX17" fmla="*/ 904875 w 1181100"/>
                  <a:gd name="connsiteY17" fmla="*/ 58651 h 640923"/>
                  <a:gd name="connsiteX18" fmla="*/ 942975 w 1181100"/>
                  <a:gd name="connsiteY18" fmla="*/ 49126 h 640923"/>
                  <a:gd name="connsiteX19" fmla="*/ 971550 w 1181100"/>
                  <a:gd name="connsiteY19" fmla="*/ 39601 h 640923"/>
                  <a:gd name="connsiteX20" fmla="*/ 1009650 w 1181100"/>
                  <a:gd name="connsiteY20" fmla="*/ 30076 h 640923"/>
                  <a:gd name="connsiteX21" fmla="*/ 1057275 w 1181100"/>
                  <a:gd name="connsiteY21" fmla="*/ 20551 h 640923"/>
                  <a:gd name="connsiteX22" fmla="*/ 1114425 w 1181100"/>
                  <a:gd name="connsiteY22" fmla="*/ 1501 h 640923"/>
                  <a:gd name="connsiteX23" fmla="*/ 1181100 w 1181100"/>
                  <a:gd name="connsiteY23" fmla="*/ 1501 h 6409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1181100" h="640923">
                    <a:moveTo>
                      <a:pt x="0" y="601576"/>
                    </a:moveTo>
                    <a:cubicBezTo>
                      <a:pt x="15875" y="611101"/>
                      <a:pt x="29509" y="626337"/>
                      <a:pt x="47625" y="630151"/>
                    </a:cubicBezTo>
                    <a:cubicBezTo>
                      <a:pt x="148953" y="651483"/>
                      <a:pt x="214252" y="637305"/>
                      <a:pt x="314325" y="620626"/>
                    </a:cubicBezTo>
                    <a:cubicBezTo>
                      <a:pt x="327238" y="618474"/>
                      <a:pt x="339725" y="614276"/>
                      <a:pt x="352425" y="611101"/>
                    </a:cubicBezTo>
                    <a:cubicBezTo>
                      <a:pt x="368300" y="601576"/>
                      <a:pt x="384351" y="592338"/>
                      <a:pt x="400050" y="582526"/>
                    </a:cubicBezTo>
                    <a:cubicBezTo>
                      <a:pt x="409758" y="576459"/>
                      <a:pt x="418386" y="568596"/>
                      <a:pt x="428625" y="563476"/>
                    </a:cubicBezTo>
                    <a:cubicBezTo>
                      <a:pt x="437605" y="558986"/>
                      <a:pt x="447675" y="557126"/>
                      <a:pt x="457200" y="553951"/>
                    </a:cubicBezTo>
                    <a:cubicBezTo>
                      <a:pt x="479425" y="538076"/>
                      <a:pt x="500455" y="520378"/>
                      <a:pt x="523875" y="506326"/>
                    </a:cubicBezTo>
                    <a:cubicBezTo>
                      <a:pt x="532484" y="501160"/>
                      <a:pt x="543936" y="502122"/>
                      <a:pt x="552450" y="496801"/>
                    </a:cubicBezTo>
                    <a:cubicBezTo>
                      <a:pt x="583460" y="477420"/>
                      <a:pt x="603678" y="455098"/>
                      <a:pt x="628650" y="430126"/>
                    </a:cubicBezTo>
                    <a:cubicBezTo>
                      <a:pt x="631825" y="420601"/>
                      <a:pt x="634220" y="410779"/>
                      <a:pt x="638175" y="401551"/>
                    </a:cubicBezTo>
                    <a:cubicBezTo>
                      <a:pt x="651245" y="371053"/>
                      <a:pt x="681598" y="320799"/>
                      <a:pt x="695325" y="296776"/>
                    </a:cubicBezTo>
                    <a:cubicBezTo>
                      <a:pt x="695832" y="294750"/>
                      <a:pt x="709495" y="235957"/>
                      <a:pt x="714375" y="230101"/>
                    </a:cubicBezTo>
                    <a:cubicBezTo>
                      <a:pt x="724538" y="217905"/>
                      <a:pt x="739775" y="211051"/>
                      <a:pt x="752475" y="201526"/>
                    </a:cubicBezTo>
                    <a:cubicBezTo>
                      <a:pt x="758825" y="182476"/>
                      <a:pt x="758302" y="159488"/>
                      <a:pt x="771525" y="144376"/>
                    </a:cubicBezTo>
                    <a:cubicBezTo>
                      <a:pt x="782784" y="131509"/>
                      <a:pt x="804140" y="133513"/>
                      <a:pt x="819150" y="125326"/>
                    </a:cubicBezTo>
                    <a:cubicBezTo>
                      <a:pt x="839250" y="114363"/>
                      <a:pt x="858228" y="101282"/>
                      <a:pt x="876300" y="87226"/>
                    </a:cubicBezTo>
                    <a:cubicBezTo>
                      <a:pt x="886933" y="78956"/>
                      <a:pt x="893179" y="65334"/>
                      <a:pt x="904875" y="58651"/>
                    </a:cubicBezTo>
                    <a:cubicBezTo>
                      <a:pt x="916241" y="52156"/>
                      <a:pt x="930388" y="52722"/>
                      <a:pt x="942975" y="49126"/>
                    </a:cubicBezTo>
                    <a:cubicBezTo>
                      <a:pt x="952629" y="46368"/>
                      <a:pt x="961896" y="42359"/>
                      <a:pt x="971550" y="39601"/>
                    </a:cubicBezTo>
                    <a:cubicBezTo>
                      <a:pt x="984137" y="36005"/>
                      <a:pt x="996871" y="32916"/>
                      <a:pt x="1009650" y="30076"/>
                    </a:cubicBezTo>
                    <a:cubicBezTo>
                      <a:pt x="1025454" y="26564"/>
                      <a:pt x="1041656" y="24811"/>
                      <a:pt x="1057275" y="20551"/>
                    </a:cubicBezTo>
                    <a:cubicBezTo>
                      <a:pt x="1076648" y="15267"/>
                      <a:pt x="1094578" y="4554"/>
                      <a:pt x="1114425" y="1501"/>
                    </a:cubicBezTo>
                    <a:cubicBezTo>
                      <a:pt x="1136392" y="-1878"/>
                      <a:pt x="1158875" y="1501"/>
                      <a:pt x="1181100" y="1501"/>
                    </a:cubicBezTo>
                  </a:path>
                </a:pathLst>
              </a:custGeom>
              <a:noFill/>
              <a:ln w="38100">
                <a:solidFill>
                  <a:schemeClr val="accent6">
                    <a:lumMod val="75000"/>
                  </a:schemeClr>
                </a:solidFill>
                <a:headEnd type="oval"/>
                <a:tailEnd type="triangle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8" name="Freeform 90">
                <a:extLst>
                  <a:ext uri="{FF2B5EF4-FFF2-40B4-BE49-F238E27FC236}">
                    <a16:creationId xmlns:a16="http://schemas.microsoft.com/office/drawing/2014/main" id="{B30DB8A5-34E3-4483-8937-643EE96BEB69}"/>
                  </a:ext>
                </a:extLst>
              </p:cNvPr>
              <p:cNvSpPr/>
              <p:nvPr/>
            </p:nvSpPr>
            <p:spPr>
              <a:xfrm>
                <a:off x="8193039" y="5246695"/>
                <a:ext cx="560760" cy="221926"/>
              </a:xfrm>
              <a:custGeom>
                <a:avLst/>
                <a:gdLst>
                  <a:gd name="connsiteX0" fmla="*/ 0 w 1181100"/>
                  <a:gd name="connsiteY0" fmla="*/ 601576 h 640923"/>
                  <a:gd name="connsiteX1" fmla="*/ 47625 w 1181100"/>
                  <a:gd name="connsiteY1" fmla="*/ 630151 h 640923"/>
                  <a:gd name="connsiteX2" fmla="*/ 314325 w 1181100"/>
                  <a:gd name="connsiteY2" fmla="*/ 620626 h 640923"/>
                  <a:gd name="connsiteX3" fmla="*/ 352425 w 1181100"/>
                  <a:gd name="connsiteY3" fmla="*/ 611101 h 640923"/>
                  <a:gd name="connsiteX4" fmla="*/ 400050 w 1181100"/>
                  <a:gd name="connsiteY4" fmla="*/ 582526 h 640923"/>
                  <a:gd name="connsiteX5" fmla="*/ 428625 w 1181100"/>
                  <a:gd name="connsiteY5" fmla="*/ 563476 h 640923"/>
                  <a:gd name="connsiteX6" fmla="*/ 457200 w 1181100"/>
                  <a:gd name="connsiteY6" fmla="*/ 553951 h 640923"/>
                  <a:gd name="connsiteX7" fmla="*/ 523875 w 1181100"/>
                  <a:gd name="connsiteY7" fmla="*/ 506326 h 640923"/>
                  <a:gd name="connsiteX8" fmla="*/ 552450 w 1181100"/>
                  <a:gd name="connsiteY8" fmla="*/ 496801 h 640923"/>
                  <a:gd name="connsiteX9" fmla="*/ 628650 w 1181100"/>
                  <a:gd name="connsiteY9" fmla="*/ 430126 h 640923"/>
                  <a:gd name="connsiteX10" fmla="*/ 638175 w 1181100"/>
                  <a:gd name="connsiteY10" fmla="*/ 401551 h 640923"/>
                  <a:gd name="connsiteX11" fmla="*/ 695325 w 1181100"/>
                  <a:gd name="connsiteY11" fmla="*/ 296776 h 640923"/>
                  <a:gd name="connsiteX12" fmla="*/ 714375 w 1181100"/>
                  <a:gd name="connsiteY12" fmla="*/ 230101 h 640923"/>
                  <a:gd name="connsiteX13" fmla="*/ 752475 w 1181100"/>
                  <a:gd name="connsiteY13" fmla="*/ 201526 h 640923"/>
                  <a:gd name="connsiteX14" fmla="*/ 771525 w 1181100"/>
                  <a:gd name="connsiteY14" fmla="*/ 144376 h 640923"/>
                  <a:gd name="connsiteX15" fmla="*/ 819150 w 1181100"/>
                  <a:gd name="connsiteY15" fmla="*/ 125326 h 640923"/>
                  <a:gd name="connsiteX16" fmla="*/ 876300 w 1181100"/>
                  <a:gd name="connsiteY16" fmla="*/ 87226 h 640923"/>
                  <a:gd name="connsiteX17" fmla="*/ 904875 w 1181100"/>
                  <a:gd name="connsiteY17" fmla="*/ 58651 h 640923"/>
                  <a:gd name="connsiteX18" fmla="*/ 942975 w 1181100"/>
                  <a:gd name="connsiteY18" fmla="*/ 49126 h 640923"/>
                  <a:gd name="connsiteX19" fmla="*/ 971550 w 1181100"/>
                  <a:gd name="connsiteY19" fmla="*/ 39601 h 640923"/>
                  <a:gd name="connsiteX20" fmla="*/ 1009650 w 1181100"/>
                  <a:gd name="connsiteY20" fmla="*/ 30076 h 640923"/>
                  <a:gd name="connsiteX21" fmla="*/ 1057275 w 1181100"/>
                  <a:gd name="connsiteY21" fmla="*/ 20551 h 640923"/>
                  <a:gd name="connsiteX22" fmla="*/ 1114425 w 1181100"/>
                  <a:gd name="connsiteY22" fmla="*/ 1501 h 640923"/>
                  <a:gd name="connsiteX23" fmla="*/ 1181100 w 1181100"/>
                  <a:gd name="connsiteY23" fmla="*/ 1501 h 6409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1181100" h="640923">
                    <a:moveTo>
                      <a:pt x="0" y="601576"/>
                    </a:moveTo>
                    <a:cubicBezTo>
                      <a:pt x="15875" y="611101"/>
                      <a:pt x="29509" y="626337"/>
                      <a:pt x="47625" y="630151"/>
                    </a:cubicBezTo>
                    <a:cubicBezTo>
                      <a:pt x="148953" y="651483"/>
                      <a:pt x="214252" y="637305"/>
                      <a:pt x="314325" y="620626"/>
                    </a:cubicBezTo>
                    <a:cubicBezTo>
                      <a:pt x="327238" y="618474"/>
                      <a:pt x="339725" y="614276"/>
                      <a:pt x="352425" y="611101"/>
                    </a:cubicBezTo>
                    <a:cubicBezTo>
                      <a:pt x="368300" y="601576"/>
                      <a:pt x="384351" y="592338"/>
                      <a:pt x="400050" y="582526"/>
                    </a:cubicBezTo>
                    <a:cubicBezTo>
                      <a:pt x="409758" y="576459"/>
                      <a:pt x="418386" y="568596"/>
                      <a:pt x="428625" y="563476"/>
                    </a:cubicBezTo>
                    <a:cubicBezTo>
                      <a:pt x="437605" y="558986"/>
                      <a:pt x="447675" y="557126"/>
                      <a:pt x="457200" y="553951"/>
                    </a:cubicBezTo>
                    <a:cubicBezTo>
                      <a:pt x="479425" y="538076"/>
                      <a:pt x="500455" y="520378"/>
                      <a:pt x="523875" y="506326"/>
                    </a:cubicBezTo>
                    <a:cubicBezTo>
                      <a:pt x="532484" y="501160"/>
                      <a:pt x="543936" y="502122"/>
                      <a:pt x="552450" y="496801"/>
                    </a:cubicBezTo>
                    <a:cubicBezTo>
                      <a:pt x="583460" y="477420"/>
                      <a:pt x="603678" y="455098"/>
                      <a:pt x="628650" y="430126"/>
                    </a:cubicBezTo>
                    <a:cubicBezTo>
                      <a:pt x="631825" y="420601"/>
                      <a:pt x="634220" y="410779"/>
                      <a:pt x="638175" y="401551"/>
                    </a:cubicBezTo>
                    <a:cubicBezTo>
                      <a:pt x="651245" y="371053"/>
                      <a:pt x="681598" y="320799"/>
                      <a:pt x="695325" y="296776"/>
                    </a:cubicBezTo>
                    <a:cubicBezTo>
                      <a:pt x="695832" y="294750"/>
                      <a:pt x="709495" y="235957"/>
                      <a:pt x="714375" y="230101"/>
                    </a:cubicBezTo>
                    <a:cubicBezTo>
                      <a:pt x="724538" y="217905"/>
                      <a:pt x="739775" y="211051"/>
                      <a:pt x="752475" y="201526"/>
                    </a:cubicBezTo>
                    <a:cubicBezTo>
                      <a:pt x="758825" y="182476"/>
                      <a:pt x="758302" y="159488"/>
                      <a:pt x="771525" y="144376"/>
                    </a:cubicBezTo>
                    <a:cubicBezTo>
                      <a:pt x="782784" y="131509"/>
                      <a:pt x="804140" y="133513"/>
                      <a:pt x="819150" y="125326"/>
                    </a:cubicBezTo>
                    <a:cubicBezTo>
                      <a:pt x="839250" y="114363"/>
                      <a:pt x="858228" y="101282"/>
                      <a:pt x="876300" y="87226"/>
                    </a:cubicBezTo>
                    <a:cubicBezTo>
                      <a:pt x="886933" y="78956"/>
                      <a:pt x="893179" y="65334"/>
                      <a:pt x="904875" y="58651"/>
                    </a:cubicBezTo>
                    <a:cubicBezTo>
                      <a:pt x="916241" y="52156"/>
                      <a:pt x="930388" y="52722"/>
                      <a:pt x="942975" y="49126"/>
                    </a:cubicBezTo>
                    <a:cubicBezTo>
                      <a:pt x="952629" y="46368"/>
                      <a:pt x="961896" y="42359"/>
                      <a:pt x="971550" y="39601"/>
                    </a:cubicBezTo>
                    <a:cubicBezTo>
                      <a:pt x="984137" y="36005"/>
                      <a:pt x="996871" y="32916"/>
                      <a:pt x="1009650" y="30076"/>
                    </a:cubicBezTo>
                    <a:cubicBezTo>
                      <a:pt x="1025454" y="26564"/>
                      <a:pt x="1041656" y="24811"/>
                      <a:pt x="1057275" y="20551"/>
                    </a:cubicBezTo>
                    <a:cubicBezTo>
                      <a:pt x="1076648" y="15267"/>
                      <a:pt x="1094578" y="4554"/>
                      <a:pt x="1114425" y="1501"/>
                    </a:cubicBezTo>
                    <a:cubicBezTo>
                      <a:pt x="1136392" y="-1878"/>
                      <a:pt x="1158875" y="1501"/>
                      <a:pt x="1181100" y="1501"/>
                    </a:cubicBezTo>
                  </a:path>
                </a:pathLst>
              </a:custGeom>
              <a:noFill/>
              <a:ln w="38100">
                <a:solidFill>
                  <a:schemeClr val="accent6">
                    <a:lumMod val="75000"/>
                  </a:schemeClr>
                </a:solidFill>
                <a:headEnd type="oval"/>
                <a:tailEnd type="triangle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9" name="TextBox 43">
                <a:extLst>
                  <a:ext uri="{FF2B5EF4-FFF2-40B4-BE49-F238E27FC236}">
                    <a16:creationId xmlns:a16="http://schemas.microsoft.com/office/drawing/2014/main" id="{5948B676-8D78-4C4C-91C0-A60A3743D878}"/>
                  </a:ext>
                </a:extLst>
              </p:cNvPr>
              <p:cNvSpPr txBox="1"/>
              <p:nvPr/>
            </p:nvSpPr>
            <p:spPr>
              <a:xfrm>
                <a:off x="8782514" y="4993391"/>
                <a:ext cx="932224" cy="622896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 b="1" kern="1200" dirty="0">
                    <a:solidFill>
                      <a:srgbClr val="C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Sentinel, or null</a:t>
                </a:r>
                <a:endParaRPr lang="en-US" sz="1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110" name="TextBox 43">
                <a:extLst>
                  <a:ext uri="{FF2B5EF4-FFF2-40B4-BE49-F238E27FC236}">
                    <a16:creationId xmlns:a16="http://schemas.microsoft.com/office/drawing/2014/main" id="{B4237270-3AFA-467F-AC29-0B6757F97EF5}"/>
                  </a:ext>
                </a:extLst>
              </p:cNvPr>
              <p:cNvSpPr txBox="1"/>
              <p:nvPr/>
            </p:nvSpPr>
            <p:spPr>
              <a:xfrm>
                <a:off x="795677" y="3954241"/>
                <a:ext cx="932224" cy="462624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b="1" kern="1200" dirty="0">
                    <a:solidFill>
                      <a:srgbClr val="C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head</a:t>
                </a:r>
                <a:endParaRPr lang="en-US" sz="16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111" name="Freeform 90">
                <a:extLst>
                  <a:ext uri="{FF2B5EF4-FFF2-40B4-BE49-F238E27FC236}">
                    <a16:creationId xmlns:a16="http://schemas.microsoft.com/office/drawing/2014/main" id="{D88FF0AC-DFD5-4DFA-B38A-5AFD06ED9266}"/>
                  </a:ext>
                </a:extLst>
              </p:cNvPr>
              <p:cNvSpPr/>
              <p:nvPr/>
            </p:nvSpPr>
            <p:spPr>
              <a:xfrm rot="16501964" flipH="1" flipV="1">
                <a:off x="885081" y="4107640"/>
                <a:ext cx="487320" cy="764644"/>
              </a:xfrm>
              <a:custGeom>
                <a:avLst/>
                <a:gdLst>
                  <a:gd name="connsiteX0" fmla="*/ 0 w 1181100"/>
                  <a:gd name="connsiteY0" fmla="*/ 601576 h 640923"/>
                  <a:gd name="connsiteX1" fmla="*/ 47625 w 1181100"/>
                  <a:gd name="connsiteY1" fmla="*/ 630151 h 640923"/>
                  <a:gd name="connsiteX2" fmla="*/ 314325 w 1181100"/>
                  <a:gd name="connsiteY2" fmla="*/ 620626 h 640923"/>
                  <a:gd name="connsiteX3" fmla="*/ 352425 w 1181100"/>
                  <a:gd name="connsiteY3" fmla="*/ 611101 h 640923"/>
                  <a:gd name="connsiteX4" fmla="*/ 400050 w 1181100"/>
                  <a:gd name="connsiteY4" fmla="*/ 582526 h 640923"/>
                  <a:gd name="connsiteX5" fmla="*/ 428625 w 1181100"/>
                  <a:gd name="connsiteY5" fmla="*/ 563476 h 640923"/>
                  <a:gd name="connsiteX6" fmla="*/ 457200 w 1181100"/>
                  <a:gd name="connsiteY6" fmla="*/ 553951 h 640923"/>
                  <a:gd name="connsiteX7" fmla="*/ 523875 w 1181100"/>
                  <a:gd name="connsiteY7" fmla="*/ 506326 h 640923"/>
                  <a:gd name="connsiteX8" fmla="*/ 552450 w 1181100"/>
                  <a:gd name="connsiteY8" fmla="*/ 496801 h 640923"/>
                  <a:gd name="connsiteX9" fmla="*/ 628650 w 1181100"/>
                  <a:gd name="connsiteY9" fmla="*/ 430126 h 640923"/>
                  <a:gd name="connsiteX10" fmla="*/ 638175 w 1181100"/>
                  <a:gd name="connsiteY10" fmla="*/ 401551 h 640923"/>
                  <a:gd name="connsiteX11" fmla="*/ 695325 w 1181100"/>
                  <a:gd name="connsiteY11" fmla="*/ 296776 h 640923"/>
                  <a:gd name="connsiteX12" fmla="*/ 714375 w 1181100"/>
                  <a:gd name="connsiteY12" fmla="*/ 230101 h 640923"/>
                  <a:gd name="connsiteX13" fmla="*/ 752475 w 1181100"/>
                  <a:gd name="connsiteY13" fmla="*/ 201526 h 640923"/>
                  <a:gd name="connsiteX14" fmla="*/ 771525 w 1181100"/>
                  <a:gd name="connsiteY14" fmla="*/ 144376 h 640923"/>
                  <a:gd name="connsiteX15" fmla="*/ 819150 w 1181100"/>
                  <a:gd name="connsiteY15" fmla="*/ 125326 h 640923"/>
                  <a:gd name="connsiteX16" fmla="*/ 876300 w 1181100"/>
                  <a:gd name="connsiteY16" fmla="*/ 87226 h 640923"/>
                  <a:gd name="connsiteX17" fmla="*/ 904875 w 1181100"/>
                  <a:gd name="connsiteY17" fmla="*/ 58651 h 640923"/>
                  <a:gd name="connsiteX18" fmla="*/ 942975 w 1181100"/>
                  <a:gd name="connsiteY18" fmla="*/ 49126 h 640923"/>
                  <a:gd name="connsiteX19" fmla="*/ 971550 w 1181100"/>
                  <a:gd name="connsiteY19" fmla="*/ 39601 h 640923"/>
                  <a:gd name="connsiteX20" fmla="*/ 1009650 w 1181100"/>
                  <a:gd name="connsiteY20" fmla="*/ 30076 h 640923"/>
                  <a:gd name="connsiteX21" fmla="*/ 1057275 w 1181100"/>
                  <a:gd name="connsiteY21" fmla="*/ 20551 h 640923"/>
                  <a:gd name="connsiteX22" fmla="*/ 1114425 w 1181100"/>
                  <a:gd name="connsiteY22" fmla="*/ 1501 h 640923"/>
                  <a:gd name="connsiteX23" fmla="*/ 1181100 w 1181100"/>
                  <a:gd name="connsiteY23" fmla="*/ 1501 h 6409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1181100" h="640923">
                    <a:moveTo>
                      <a:pt x="0" y="601576"/>
                    </a:moveTo>
                    <a:cubicBezTo>
                      <a:pt x="15875" y="611101"/>
                      <a:pt x="29509" y="626337"/>
                      <a:pt x="47625" y="630151"/>
                    </a:cubicBezTo>
                    <a:cubicBezTo>
                      <a:pt x="148953" y="651483"/>
                      <a:pt x="214252" y="637305"/>
                      <a:pt x="314325" y="620626"/>
                    </a:cubicBezTo>
                    <a:cubicBezTo>
                      <a:pt x="327238" y="618474"/>
                      <a:pt x="339725" y="614276"/>
                      <a:pt x="352425" y="611101"/>
                    </a:cubicBezTo>
                    <a:cubicBezTo>
                      <a:pt x="368300" y="601576"/>
                      <a:pt x="384351" y="592338"/>
                      <a:pt x="400050" y="582526"/>
                    </a:cubicBezTo>
                    <a:cubicBezTo>
                      <a:pt x="409758" y="576459"/>
                      <a:pt x="418386" y="568596"/>
                      <a:pt x="428625" y="563476"/>
                    </a:cubicBezTo>
                    <a:cubicBezTo>
                      <a:pt x="437605" y="558986"/>
                      <a:pt x="447675" y="557126"/>
                      <a:pt x="457200" y="553951"/>
                    </a:cubicBezTo>
                    <a:cubicBezTo>
                      <a:pt x="479425" y="538076"/>
                      <a:pt x="500455" y="520378"/>
                      <a:pt x="523875" y="506326"/>
                    </a:cubicBezTo>
                    <a:cubicBezTo>
                      <a:pt x="532484" y="501160"/>
                      <a:pt x="543936" y="502122"/>
                      <a:pt x="552450" y="496801"/>
                    </a:cubicBezTo>
                    <a:cubicBezTo>
                      <a:pt x="583460" y="477420"/>
                      <a:pt x="603678" y="455098"/>
                      <a:pt x="628650" y="430126"/>
                    </a:cubicBezTo>
                    <a:cubicBezTo>
                      <a:pt x="631825" y="420601"/>
                      <a:pt x="634220" y="410779"/>
                      <a:pt x="638175" y="401551"/>
                    </a:cubicBezTo>
                    <a:cubicBezTo>
                      <a:pt x="651245" y="371053"/>
                      <a:pt x="681598" y="320799"/>
                      <a:pt x="695325" y="296776"/>
                    </a:cubicBezTo>
                    <a:cubicBezTo>
                      <a:pt x="695832" y="294750"/>
                      <a:pt x="709495" y="235957"/>
                      <a:pt x="714375" y="230101"/>
                    </a:cubicBezTo>
                    <a:cubicBezTo>
                      <a:pt x="724538" y="217905"/>
                      <a:pt x="739775" y="211051"/>
                      <a:pt x="752475" y="201526"/>
                    </a:cubicBezTo>
                    <a:cubicBezTo>
                      <a:pt x="758825" y="182476"/>
                      <a:pt x="758302" y="159488"/>
                      <a:pt x="771525" y="144376"/>
                    </a:cubicBezTo>
                    <a:cubicBezTo>
                      <a:pt x="782784" y="131509"/>
                      <a:pt x="804140" y="133513"/>
                      <a:pt x="819150" y="125326"/>
                    </a:cubicBezTo>
                    <a:cubicBezTo>
                      <a:pt x="839250" y="114363"/>
                      <a:pt x="858228" y="101282"/>
                      <a:pt x="876300" y="87226"/>
                    </a:cubicBezTo>
                    <a:cubicBezTo>
                      <a:pt x="886933" y="78956"/>
                      <a:pt x="893179" y="65334"/>
                      <a:pt x="904875" y="58651"/>
                    </a:cubicBezTo>
                    <a:cubicBezTo>
                      <a:pt x="916241" y="52156"/>
                      <a:pt x="930388" y="52722"/>
                      <a:pt x="942975" y="49126"/>
                    </a:cubicBezTo>
                    <a:cubicBezTo>
                      <a:pt x="952629" y="46368"/>
                      <a:pt x="961896" y="42359"/>
                      <a:pt x="971550" y="39601"/>
                    </a:cubicBezTo>
                    <a:cubicBezTo>
                      <a:pt x="984137" y="36005"/>
                      <a:pt x="996871" y="32916"/>
                      <a:pt x="1009650" y="30076"/>
                    </a:cubicBezTo>
                    <a:cubicBezTo>
                      <a:pt x="1025454" y="26564"/>
                      <a:pt x="1041656" y="24811"/>
                      <a:pt x="1057275" y="20551"/>
                    </a:cubicBezTo>
                    <a:cubicBezTo>
                      <a:pt x="1076648" y="15267"/>
                      <a:pt x="1094578" y="4554"/>
                      <a:pt x="1114425" y="1501"/>
                    </a:cubicBezTo>
                    <a:cubicBezTo>
                      <a:pt x="1136392" y="-1878"/>
                      <a:pt x="1158875" y="1501"/>
                      <a:pt x="1181100" y="1501"/>
                    </a:cubicBezTo>
                  </a:path>
                </a:pathLst>
              </a:custGeom>
              <a:noFill/>
              <a:ln w="38100">
                <a:solidFill>
                  <a:schemeClr val="accent6">
                    <a:lumMod val="75000"/>
                  </a:schemeClr>
                </a:solidFill>
                <a:headEnd type="oval"/>
                <a:tailEnd type="triangle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2" name="Freeform 90">
                <a:extLst>
                  <a:ext uri="{FF2B5EF4-FFF2-40B4-BE49-F238E27FC236}">
                    <a16:creationId xmlns:a16="http://schemas.microsoft.com/office/drawing/2014/main" id="{1D4158B8-5509-4013-8A7E-663894C65C56}"/>
                  </a:ext>
                </a:extLst>
              </p:cNvPr>
              <p:cNvSpPr/>
              <p:nvPr/>
            </p:nvSpPr>
            <p:spPr>
              <a:xfrm>
                <a:off x="5178173" y="4918990"/>
                <a:ext cx="587942" cy="582058"/>
              </a:xfrm>
              <a:custGeom>
                <a:avLst/>
                <a:gdLst>
                  <a:gd name="connsiteX0" fmla="*/ 0 w 1181100"/>
                  <a:gd name="connsiteY0" fmla="*/ 601576 h 640923"/>
                  <a:gd name="connsiteX1" fmla="*/ 47625 w 1181100"/>
                  <a:gd name="connsiteY1" fmla="*/ 630151 h 640923"/>
                  <a:gd name="connsiteX2" fmla="*/ 314325 w 1181100"/>
                  <a:gd name="connsiteY2" fmla="*/ 620626 h 640923"/>
                  <a:gd name="connsiteX3" fmla="*/ 352425 w 1181100"/>
                  <a:gd name="connsiteY3" fmla="*/ 611101 h 640923"/>
                  <a:gd name="connsiteX4" fmla="*/ 400050 w 1181100"/>
                  <a:gd name="connsiteY4" fmla="*/ 582526 h 640923"/>
                  <a:gd name="connsiteX5" fmla="*/ 428625 w 1181100"/>
                  <a:gd name="connsiteY5" fmla="*/ 563476 h 640923"/>
                  <a:gd name="connsiteX6" fmla="*/ 457200 w 1181100"/>
                  <a:gd name="connsiteY6" fmla="*/ 553951 h 640923"/>
                  <a:gd name="connsiteX7" fmla="*/ 523875 w 1181100"/>
                  <a:gd name="connsiteY7" fmla="*/ 506326 h 640923"/>
                  <a:gd name="connsiteX8" fmla="*/ 552450 w 1181100"/>
                  <a:gd name="connsiteY8" fmla="*/ 496801 h 640923"/>
                  <a:gd name="connsiteX9" fmla="*/ 628650 w 1181100"/>
                  <a:gd name="connsiteY9" fmla="*/ 430126 h 640923"/>
                  <a:gd name="connsiteX10" fmla="*/ 638175 w 1181100"/>
                  <a:gd name="connsiteY10" fmla="*/ 401551 h 640923"/>
                  <a:gd name="connsiteX11" fmla="*/ 695325 w 1181100"/>
                  <a:gd name="connsiteY11" fmla="*/ 296776 h 640923"/>
                  <a:gd name="connsiteX12" fmla="*/ 714375 w 1181100"/>
                  <a:gd name="connsiteY12" fmla="*/ 230101 h 640923"/>
                  <a:gd name="connsiteX13" fmla="*/ 752475 w 1181100"/>
                  <a:gd name="connsiteY13" fmla="*/ 201526 h 640923"/>
                  <a:gd name="connsiteX14" fmla="*/ 771525 w 1181100"/>
                  <a:gd name="connsiteY14" fmla="*/ 144376 h 640923"/>
                  <a:gd name="connsiteX15" fmla="*/ 819150 w 1181100"/>
                  <a:gd name="connsiteY15" fmla="*/ 125326 h 640923"/>
                  <a:gd name="connsiteX16" fmla="*/ 876300 w 1181100"/>
                  <a:gd name="connsiteY16" fmla="*/ 87226 h 640923"/>
                  <a:gd name="connsiteX17" fmla="*/ 904875 w 1181100"/>
                  <a:gd name="connsiteY17" fmla="*/ 58651 h 640923"/>
                  <a:gd name="connsiteX18" fmla="*/ 942975 w 1181100"/>
                  <a:gd name="connsiteY18" fmla="*/ 49126 h 640923"/>
                  <a:gd name="connsiteX19" fmla="*/ 971550 w 1181100"/>
                  <a:gd name="connsiteY19" fmla="*/ 39601 h 640923"/>
                  <a:gd name="connsiteX20" fmla="*/ 1009650 w 1181100"/>
                  <a:gd name="connsiteY20" fmla="*/ 30076 h 640923"/>
                  <a:gd name="connsiteX21" fmla="*/ 1057275 w 1181100"/>
                  <a:gd name="connsiteY21" fmla="*/ 20551 h 640923"/>
                  <a:gd name="connsiteX22" fmla="*/ 1114425 w 1181100"/>
                  <a:gd name="connsiteY22" fmla="*/ 1501 h 640923"/>
                  <a:gd name="connsiteX23" fmla="*/ 1181100 w 1181100"/>
                  <a:gd name="connsiteY23" fmla="*/ 1501 h 6409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1181100" h="640923">
                    <a:moveTo>
                      <a:pt x="0" y="601576"/>
                    </a:moveTo>
                    <a:cubicBezTo>
                      <a:pt x="15875" y="611101"/>
                      <a:pt x="29509" y="626337"/>
                      <a:pt x="47625" y="630151"/>
                    </a:cubicBezTo>
                    <a:cubicBezTo>
                      <a:pt x="148953" y="651483"/>
                      <a:pt x="214252" y="637305"/>
                      <a:pt x="314325" y="620626"/>
                    </a:cubicBezTo>
                    <a:cubicBezTo>
                      <a:pt x="327238" y="618474"/>
                      <a:pt x="339725" y="614276"/>
                      <a:pt x="352425" y="611101"/>
                    </a:cubicBezTo>
                    <a:cubicBezTo>
                      <a:pt x="368300" y="601576"/>
                      <a:pt x="384351" y="592338"/>
                      <a:pt x="400050" y="582526"/>
                    </a:cubicBezTo>
                    <a:cubicBezTo>
                      <a:pt x="409758" y="576459"/>
                      <a:pt x="418386" y="568596"/>
                      <a:pt x="428625" y="563476"/>
                    </a:cubicBezTo>
                    <a:cubicBezTo>
                      <a:pt x="437605" y="558986"/>
                      <a:pt x="447675" y="557126"/>
                      <a:pt x="457200" y="553951"/>
                    </a:cubicBezTo>
                    <a:cubicBezTo>
                      <a:pt x="479425" y="538076"/>
                      <a:pt x="500455" y="520378"/>
                      <a:pt x="523875" y="506326"/>
                    </a:cubicBezTo>
                    <a:cubicBezTo>
                      <a:pt x="532484" y="501160"/>
                      <a:pt x="543936" y="502122"/>
                      <a:pt x="552450" y="496801"/>
                    </a:cubicBezTo>
                    <a:cubicBezTo>
                      <a:pt x="583460" y="477420"/>
                      <a:pt x="603678" y="455098"/>
                      <a:pt x="628650" y="430126"/>
                    </a:cubicBezTo>
                    <a:cubicBezTo>
                      <a:pt x="631825" y="420601"/>
                      <a:pt x="634220" y="410779"/>
                      <a:pt x="638175" y="401551"/>
                    </a:cubicBezTo>
                    <a:cubicBezTo>
                      <a:pt x="651245" y="371053"/>
                      <a:pt x="681598" y="320799"/>
                      <a:pt x="695325" y="296776"/>
                    </a:cubicBezTo>
                    <a:cubicBezTo>
                      <a:pt x="695832" y="294750"/>
                      <a:pt x="709495" y="235957"/>
                      <a:pt x="714375" y="230101"/>
                    </a:cubicBezTo>
                    <a:cubicBezTo>
                      <a:pt x="724538" y="217905"/>
                      <a:pt x="739775" y="211051"/>
                      <a:pt x="752475" y="201526"/>
                    </a:cubicBezTo>
                    <a:cubicBezTo>
                      <a:pt x="758825" y="182476"/>
                      <a:pt x="758302" y="159488"/>
                      <a:pt x="771525" y="144376"/>
                    </a:cubicBezTo>
                    <a:cubicBezTo>
                      <a:pt x="782784" y="131509"/>
                      <a:pt x="804140" y="133513"/>
                      <a:pt x="819150" y="125326"/>
                    </a:cubicBezTo>
                    <a:cubicBezTo>
                      <a:pt x="839250" y="114363"/>
                      <a:pt x="858228" y="101282"/>
                      <a:pt x="876300" y="87226"/>
                    </a:cubicBezTo>
                    <a:cubicBezTo>
                      <a:pt x="886933" y="78956"/>
                      <a:pt x="893179" y="65334"/>
                      <a:pt x="904875" y="58651"/>
                    </a:cubicBezTo>
                    <a:cubicBezTo>
                      <a:pt x="916241" y="52156"/>
                      <a:pt x="930388" y="52722"/>
                      <a:pt x="942975" y="49126"/>
                    </a:cubicBezTo>
                    <a:cubicBezTo>
                      <a:pt x="952629" y="46368"/>
                      <a:pt x="961896" y="42359"/>
                      <a:pt x="971550" y="39601"/>
                    </a:cubicBezTo>
                    <a:cubicBezTo>
                      <a:pt x="984137" y="36005"/>
                      <a:pt x="996871" y="32916"/>
                      <a:pt x="1009650" y="30076"/>
                    </a:cubicBezTo>
                    <a:cubicBezTo>
                      <a:pt x="1025454" y="26564"/>
                      <a:pt x="1041656" y="24811"/>
                      <a:pt x="1057275" y="20551"/>
                    </a:cubicBezTo>
                    <a:cubicBezTo>
                      <a:pt x="1076648" y="15267"/>
                      <a:pt x="1094578" y="4554"/>
                      <a:pt x="1114425" y="1501"/>
                    </a:cubicBezTo>
                    <a:cubicBezTo>
                      <a:pt x="1136392" y="-1878"/>
                      <a:pt x="1158875" y="1501"/>
                      <a:pt x="1181100" y="1501"/>
                    </a:cubicBezTo>
                  </a:path>
                </a:pathLst>
              </a:custGeom>
              <a:noFill/>
              <a:ln w="38100">
                <a:solidFill>
                  <a:schemeClr val="accent6">
                    <a:lumMod val="75000"/>
                  </a:schemeClr>
                </a:solidFill>
                <a:headEnd type="oval"/>
                <a:tailEnd type="triangle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3" name="Freeform 90">
                <a:extLst>
                  <a:ext uri="{FF2B5EF4-FFF2-40B4-BE49-F238E27FC236}">
                    <a16:creationId xmlns:a16="http://schemas.microsoft.com/office/drawing/2014/main" id="{5A767714-3F77-4A49-9484-946153A58127}"/>
                  </a:ext>
                </a:extLst>
              </p:cNvPr>
              <p:cNvSpPr/>
              <p:nvPr/>
            </p:nvSpPr>
            <p:spPr>
              <a:xfrm rot="12129061">
                <a:off x="6792186" y="5654780"/>
                <a:ext cx="575816" cy="224442"/>
              </a:xfrm>
              <a:custGeom>
                <a:avLst/>
                <a:gdLst>
                  <a:gd name="connsiteX0" fmla="*/ 0 w 1181100"/>
                  <a:gd name="connsiteY0" fmla="*/ 601576 h 640923"/>
                  <a:gd name="connsiteX1" fmla="*/ 47625 w 1181100"/>
                  <a:gd name="connsiteY1" fmla="*/ 630151 h 640923"/>
                  <a:gd name="connsiteX2" fmla="*/ 314325 w 1181100"/>
                  <a:gd name="connsiteY2" fmla="*/ 620626 h 640923"/>
                  <a:gd name="connsiteX3" fmla="*/ 352425 w 1181100"/>
                  <a:gd name="connsiteY3" fmla="*/ 611101 h 640923"/>
                  <a:gd name="connsiteX4" fmla="*/ 400050 w 1181100"/>
                  <a:gd name="connsiteY4" fmla="*/ 582526 h 640923"/>
                  <a:gd name="connsiteX5" fmla="*/ 428625 w 1181100"/>
                  <a:gd name="connsiteY5" fmla="*/ 563476 h 640923"/>
                  <a:gd name="connsiteX6" fmla="*/ 457200 w 1181100"/>
                  <a:gd name="connsiteY6" fmla="*/ 553951 h 640923"/>
                  <a:gd name="connsiteX7" fmla="*/ 523875 w 1181100"/>
                  <a:gd name="connsiteY7" fmla="*/ 506326 h 640923"/>
                  <a:gd name="connsiteX8" fmla="*/ 552450 w 1181100"/>
                  <a:gd name="connsiteY8" fmla="*/ 496801 h 640923"/>
                  <a:gd name="connsiteX9" fmla="*/ 628650 w 1181100"/>
                  <a:gd name="connsiteY9" fmla="*/ 430126 h 640923"/>
                  <a:gd name="connsiteX10" fmla="*/ 638175 w 1181100"/>
                  <a:gd name="connsiteY10" fmla="*/ 401551 h 640923"/>
                  <a:gd name="connsiteX11" fmla="*/ 695325 w 1181100"/>
                  <a:gd name="connsiteY11" fmla="*/ 296776 h 640923"/>
                  <a:gd name="connsiteX12" fmla="*/ 714375 w 1181100"/>
                  <a:gd name="connsiteY12" fmla="*/ 230101 h 640923"/>
                  <a:gd name="connsiteX13" fmla="*/ 752475 w 1181100"/>
                  <a:gd name="connsiteY13" fmla="*/ 201526 h 640923"/>
                  <a:gd name="connsiteX14" fmla="*/ 771525 w 1181100"/>
                  <a:gd name="connsiteY14" fmla="*/ 144376 h 640923"/>
                  <a:gd name="connsiteX15" fmla="*/ 819150 w 1181100"/>
                  <a:gd name="connsiteY15" fmla="*/ 125326 h 640923"/>
                  <a:gd name="connsiteX16" fmla="*/ 876300 w 1181100"/>
                  <a:gd name="connsiteY16" fmla="*/ 87226 h 640923"/>
                  <a:gd name="connsiteX17" fmla="*/ 904875 w 1181100"/>
                  <a:gd name="connsiteY17" fmla="*/ 58651 h 640923"/>
                  <a:gd name="connsiteX18" fmla="*/ 942975 w 1181100"/>
                  <a:gd name="connsiteY18" fmla="*/ 49126 h 640923"/>
                  <a:gd name="connsiteX19" fmla="*/ 971550 w 1181100"/>
                  <a:gd name="connsiteY19" fmla="*/ 39601 h 640923"/>
                  <a:gd name="connsiteX20" fmla="*/ 1009650 w 1181100"/>
                  <a:gd name="connsiteY20" fmla="*/ 30076 h 640923"/>
                  <a:gd name="connsiteX21" fmla="*/ 1057275 w 1181100"/>
                  <a:gd name="connsiteY21" fmla="*/ 20551 h 640923"/>
                  <a:gd name="connsiteX22" fmla="*/ 1114425 w 1181100"/>
                  <a:gd name="connsiteY22" fmla="*/ 1501 h 640923"/>
                  <a:gd name="connsiteX23" fmla="*/ 1181100 w 1181100"/>
                  <a:gd name="connsiteY23" fmla="*/ 1501 h 6409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1181100" h="640923">
                    <a:moveTo>
                      <a:pt x="0" y="601576"/>
                    </a:moveTo>
                    <a:cubicBezTo>
                      <a:pt x="15875" y="611101"/>
                      <a:pt x="29509" y="626337"/>
                      <a:pt x="47625" y="630151"/>
                    </a:cubicBezTo>
                    <a:cubicBezTo>
                      <a:pt x="148953" y="651483"/>
                      <a:pt x="214252" y="637305"/>
                      <a:pt x="314325" y="620626"/>
                    </a:cubicBezTo>
                    <a:cubicBezTo>
                      <a:pt x="327238" y="618474"/>
                      <a:pt x="339725" y="614276"/>
                      <a:pt x="352425" y="611101"/>
                    </a:cubicBezTo>
                    <a:cubicBezTo>
                      <a:pt x="368300" y="601576"/>
                      <a:pt x="384351" y="592338"/>
                      <a:pt x="400050" y="582526"/>
                    </a:cubicBezTo>
                    <a:cubicBezTo>
                      <a:pt x="409758" y="576459"/>
                      <a:pt x="418386" y="568596"/>
                      <a:pt x="428625" y="563476"/>
                    </a:cubicBezTo>
                    <a:cubicBezTo>
                      <a:pt x="437605" y="558986"/>
                      <a:pt x="447675" y="557126"/>
                      <a:pt x="457200" y="553951"/>
                    </a:cubicBezTo>
                    <a:cubicBezTo>
                      <a:pt x="479425" y="538076"/>
                      <a:pt x="500455" y="520378"/>
                      <a:pt x="523875" y="506326"/>
                    </a:cubicBezTo>
                    <a:cubicBezTo>
                      <a:pt x="532484" y="501160"/>
                      <a:pt x="543936" y="502122"/>
                      <a:pt x="552450" y="496801"/>
                    </a:cubicBezTo>
                    <a:cubicBezTo>
                      <a:pt x="583460" y="477420"/>
                      <a:pt x="603678" y="455098"/>
                      <a:pt x="628650" y="430126"/>
                    </a:cubicBezTo>
                    <a:cubicBezTo>
                      <a:pt x="631825" y="420601"/>
                      <a:pt x="634220" y="410779"/>
                      <a:pt x="638175" y="401551"/>
                    </a:cubicBezTo>
                    <a:cubicBezTo>
                      <a:pt x="651245" y="371053"/>
                      <a:pt x="681598" y="320799"/>
                      <a:pt x="695325" y="296776"/>
                    </a:cubicBezTo>
                    <a:cubicBezTo>
                      <a:pt x="695832" y="294750"/>
                      <a:pt x="709495" y="235957"/>
                      <a:pt x="714375" y="230101"/>
                    </a:cubicBezTo>
                    <a:cubicBezTo>
                      <a:pt x="724538" y="217905"/>
                      <a:pt x="739775" y="211051"/>
                      <a:pt x="752475" y="201526"/>
                    </a:cubicBezTo>
                    <a:cubicBezTo>
                      <a:pt x="758825" y="182476"/>
                      <a:pt x="758302" y="159488"/>
                      <a:pt x="771525" y="144376"/>
                    </a:cubicBezTo>
                    <a:cubicBezTo>
                      <a:pt x="782784" y="131509"/>
                      <a:pt x="804140" y="133513"/>
                      <a:pt x="819150" y="125326"/>
                    </a:cubicBezTo>
                    <a:cubicBezTo>
                      <a:pt x="839250" y="114363"/>
                      <a:pt x="858228" y="101282"/>
                      <a:pt x="876300" y="87226"/>
                    </a:cubicBezTo>
                    <a:cubicBezTo>
                      <a:pt x="886933" y="78956"/>
                      <a:pt x="893179" y="65334"/>
                      <a:pt x="904875" y="58651"/>
                    </a:cubicBezTo>
                    <a:cubicBezTo>
                      <a:pt x="916241" y="52156"/>
                      <a:pt x="930388" y="52722"/>
                      <a:pt x="942975" y="49126"/>
                    </a:cubicBezTo>
                    <a:cubicBezTo>
                      <a:pt x="952629" y="46368"/>
                      <a:pt x="961896" y="42359"/>
                      <a:pt x="971550" y="39601"/>
                    </a:cubicBezTo>
                    <a:cubicBezTo>
                      <a:pt x="984137" y="36005"/>
                      <a:pt x="996871" y="32916"/>
                      <a:pt x="1009650" y="30076"/>
                    </a:cubicBezTo>
                    <a:cubicBezTo>
                      <a:pt x="1025454" y="26564"/>
                      <a:pt x="1041656" y="24811"/>
                      <a:pt x="1057275" y="20551"/>
                    </a:cubicBezTo>
                    <a:cubicBezTo>
                      <a:pt x="1076648" y="15267"/>
                      <a:pt x="1094578" y="4554"/>
                      <a:pt x="1114425" y="1501"/>
                    </a:cubicBezTo>
                    <a:cubicBezTo>
                      <a:pt x="1136392" y="-1878"/>
                      <a:pt x="1158875" y="1501"/>
                      <a:pt x="1181100" y="1501"/>
                    </a:cubicBezTo>
                  </a:path>
                </a:pathLst>
              </a:custGeom>
              <a:noFill/>
              <a:ln w="38100">
                <a:solidFill>
                  <a:srgbClr val="C00000"/>
                </a:solidFill>
                <a:headEnd type="oval"/>
                <a:tailEnd type="triangle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Freeform 90">
                <a:extLst>
                  <a:ext uri="{FF2B5EF4-FFF2-40B4-BE49-F238E27FC236}">
                    <a16:creationId xmlns:a16="http://schemas.microsoft.com/office/drawing/2014/main" id="{C6C7C359-ED6A-4DF8-91F7-9AF72491EE3E}"/>
                  </a:ext>
                </a:extLst>
              </p:cNvPr>
              <p:cNvSpPr/>
              <p:nvPr/>
            </p:nvSpPr>
            <p:spPr>
              <a:xfrm rot="12129061">
                <a:off x="5276149" y="5686373"/>
                <a:ext cx="575816" cy="224442"/>
              </a:xfrm>
              <a:custGeom>
                <a:avLst/>
                <a:gdLst>
                  <a:gd name="connsiteX0" fmla="*/ 0 w 1181100"/>
                  <a:gd name="connsiteY0" fmla="*/ 601576 h 640923"/>
                  <a:gd name="connsiteX1" fmla="*/ 47625 w 1181100"/>
                  <a:gd name="connsiteY1" fmla="*/ 630151 h 640923"/>
                  <a:gd name="connsiteX2" fmla="*/ 314325 w 1181100"/>
                  <a:gd name="connsiteY2" fmla="*/ 620626 h 640923"/>
                  <a:gd name="connsiteX3" fmla="*/ 352425 w 1181100"/>
                  <a:gd name="connsiteY3" fmla="*/ 611101 h 640923"/>
                  <a:gd name="connsiteX4" fmla="*/ 400050 w 1181100"/>
                  <a:gd name="connsiteY4" fmla="*/ 582526 h 640923"/>
                  <a:gd name="connsiteX5" fmla="*/ 428625 w 1181100"/>
                  <a:gd name="connsiteY5" fmla="*/ 563476 h 640923"/>
                  <a:gd name="connsiteX6" fmla="*/ 457200 w 1181100"/>
                  <a:gd name="connsiteY6" fmla="*/ 553951 h 640923"/>
                  <a:gd name="connsiteX7" fmla="*/ 523875 w 1181100"/>
                  <a:gd name="connsiteY7" fmla="*/ 506326 h 640923"/>
                  <a:gd name="connsiteX8" fmla="*/ 552450 w 1181100"/>
                  <a:gd name="connsiteY8" fmla="*/ 496801 h 640923"/>
                  <a:gd name="connsiteX9" fmla="*/ 628650 w 1181100"/>
                  <a:gd name="connsiteY9" fmla="*/ 430126 h 640923"/>
                  <a:gd name="connsiteX10" fmla="*/ 638175 w 1181100"/>
                  <a:gd name="connsiteY10" fmla="*/ 401551 h 640923"/>
                  <a:gd name="connsiteX11" fmla="*/ 695325 w 1181100"/>
                  <a:gd name="connsiteY11" fmla="*/ 296776 h 640923"/>
                  <a:gd name="connsiteX12" fmla="*/ 714375 w 1181100"/>
                  <a:gd name="connsiteY12" fmla="*/ 230101 h 640923"/>
                  <a:gd name="connsiteX13" fmla="*/ 752475 w 1181100"/>
                  <a:gd name="connsiteY13" fmla="*/ 201526 h 640923"/>
                  <a:gd name="connsiteX14" fmla="*/ 771525 w 1181100"/>
                  <a:gd name="connsiteY14" fmla="*/ 144376 h 640923"/>
                  <a:gd name="connsiteX15" fmla="*/ 819150 w 1181100"/>
                  <a:gd name="connsiteY15" fmla="*/ 125326 h 640923"/>
                  <a:gd name="connsiteX16" fmla="*/ 876300 w 1181100"/>
                  <a:gd name="connsiteY16" fmla="*/ 87226 h 640923"/>
                  <a:gd name="connsiteX17" fmla="*/ 904875 w 1181100"/>
                  <a:gd name="connsiteY17" fmla="*/ 58651 h 640923"/>
                  <a:gd name="connsiteX18" fmla="*/ 942975 w 1181100"/>
                  <a:gd name="connsiteY18" fmla="*/ 49126 h 640923"/>
                  <a:gd name="connsiteX19" fmla="*/ 971550 w 1181100"/>
                  <a:gd name="connsiteY19" fmla="*/ 39601 h 640923"/>
                  <a:gd name="connsiteX20" fmla="*/ 1009650 w 1181100"/>
                  <a:gd name="connsiteY20" fmla="*/ 30076 h 640923"/>
                  <a:gd name="connsiteX21" fmla="*/ 1057275 w 1181100"/>
                  <a:gd name="connsiteY21" fmla="*/ 20551 h 640923"/>
                  <a:gd name="connsiteX22" fmla="*/ 1114425 w 1181100"/>
                  <a:gd name="connsiteY22" fmla="*/ 1501 h 640923"/>
                  <a:gd name="connsiteX23" fmla="*/ 1181100 w 1181100"/>
                  <a:gd name="connsiteY23" fmla="*/ 1501 h 6409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1181100" h="640923">
                    <a:moveTo>
                      <a:pt x="0" y="601576"/>
                    </a:moveTo>
                    <a:cubicBezTo>
                      <a:pt x="15875" y="611101"/>
                      <a:pt x="29509" y="626337"/>
                      <a:pt x="47625" y="630151"/>
                    </a:cubicBezTo>
                    <a:cubicBezTo>
                      <a:pt x="148953" y="651483"/>
                      <a:pt x="214252" y="637305"/>
                      <a:pt x="314325" y="620626"/>
                    </a:cubicBezTo>
                    <a:cubicBezTo>
                      <a:pt x="327238" y="618474"/>
                      <a:pt x="339725" y="614276"/>
                      <a:pt x="352425" y="611101"/>
                    </a:cubicBezTo>
                    <a:cubicBezTo>
                      <a:pt x="368300" y="601576"/>
                      <a:pt x="384351" y="592338"/>
                      <a:pt x="400050" y="582526"/>
                    </a:cubicBezTo>
                    <a:cubicBezTo>
                      <a:pt x="409758" y="576459"/>
                      <a:pt x="418386" y="568596"/>
                      <a:pt x="428625" y="563476"/>
                    </a:cubicBezTo>
                    <a:cubicBezTo>
                      <a:pt x="437605" y="558986"/>
                      <a:pt x="447675" y="557126"/>
                      <a:pt x="457200" y="553951"/>
                    </a:cubicBezTo>
                    <a:cubicBezTo>
                      <a:pt x="479425" y="538076"/>
                      <a:pt x="500455" y="520378"/>
                      <a:pt x="523875" y="506326"/>
                    </a:cubicBezTo>
                    <a:cubicBezTo>
                      <a:pt x="532484" y="501160"/>
                      <a:pt x="543936" y="502122"/>
                      <a:pt x="552450" y="496801"/>
                    </a:cubicBezTo>
                    <a:cubicBezTo>
                      <a:pt x="583460" y="477420"/>
                      <a:pt x="603678" y="455098"/>
                      <a:pt x="628650" y="430126"/>
                    </a:cubicBezTo>
                    <a:cubicBezTo>
                      <a:pt x="631825" y="420601"/>
                      <a:pt x="634220" y="410779"/>
                      <a:pt x="638175" y="401551"/>
                    </a:cubicBezTo>
                    <a:cubicBezTo>
                      <a:pt x="651245" y="371053"/>
                      <a:pt x="681598" y="320799"/>
                      <a:pt x="695325" y="296776"/>
                    </a:cubicBezTo>
                    <a:cubicBezTo>
                      <a:pt x="695832" y="294750"/>
                      <a:pt x="709495" y="235957"/>
                      <a:pt x="714375" y="230101"/>
                    </a:cubicBezTo>
                    <a:cubicBezTo>
                      <a:pt x="724538" y="217905"/>
                      <a:pt x="739775" y="211051"/>
                      <a:pt x="752475" y="201526"/>
                    </a:cubicBezTo>
                    <a:cubicBezTo>
                      <a:pt x="758825" y="182476"/>
                      <a:pt x="758302" y="159488"/>
                      <a:pt x="771525" y="144376"/>
                    </a:cubicBezTo>
                    <a:cubicBezTo>
                      <a:pt x="782784" y="131509"/>
                      <a:pt x="804140" y="133513"/>
                      <a:pt x="819150" y="125326"/>
                    </a:cubicBezTo>
                    <a:cubicBezTo>
                      <a:pt x="839250" y="114363"/>
                      <a:pt x="858228" y="101282"/>
                      <a:pt x="876300" y="87226"/>
                    </a:cubicBezTo>
                    <a:cubicBezTo>
                      <a:pt x="886933" y="78956"/>
                      <a:pt x="893179" y="65334"/>
                      <a:pt x="904875" y="58651"/>
                    </a:cubicBezTo>
                    <a:cubicBezTo>
                      <a:pt x="916241" y="52156"/>
                      <a:pt x="930388" y="52722"/>
                      <a:pt x="942975" y="49126"/>
                    </a:cubicBezTo>
                    <a:cubicBezTo>
                      <a:pt x="952629" y="46368"/>
                      <a:pt x="961896" y="42359"/>
                      <a:pt x="971550" y="39601"/>
                    </a:cubicBezTo>
                    <a:cubicBezTo>
                      <a:pt x="984137" y="36005"/>
                      <a:pt x="996871" y="32916"/>
                      <a:pt x="1009650" y="30076"/>
                    </a:cubicBezTo>
                    <a:cubicBezTo>
                      <a:pt x="1025454" y="26564"/>
                      <a:pt x="1041656" y="24811"/>
                      <a:pt x="1057275" y="20551"/>
                    </a:cubicBezTo>
                    <a:cubicBezTo>
                      <a:pt x="1076648" y="15267"/>
                      <a:pt x="1094578" y="4554"/>
                      <a:pt x="1114425" y="1501"/>
                    </a:cubicBezTo>
                    <a:cubicBezTo>
                      <a:pt x="1136392" y="-1878"/>
                      <a:pt x="1158875" y="1501"/>
                      <a:pt x="1181100" y="1501"/>
                    </a:cubicBezTo>
                  </a:path>
                </a:pathLst>
              </a:custGeom>
              <a:noFill/>
              <a:ln w="38100">
                <a:solidFill>
                  <a:srgbClr val="C00000"/>
                </a:solidFill>
                <a:headEnd type="oval"/>
                <a:tailEnd type="triangle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Freeform 90">
                <a:extLst>
                  <a:ext uri="{FF2B5EF4-FFF2-40B4-BE49-F238E27FC236}">
                    <a16:creationId xmlns:a16="http://schemas.microsoft.com/office/drawing/2014/main" id="{5D84BE68-BA58-4403-BA54-DBD7AC8C3D93}"/>
                  </a:ext>
                </a:extLst>
              </p:cNvPr>
              <p:cNvSpPr/>
              <p:nvPr/>
            </p:nvSpPr>
            <p:spPr>
              <a:xfrm rot="12129061">
                <a:off x="2330014" y="5622464"/>
                <a:ext cx="575816" cy="224442"/>
              </a:xfrm>
              <a:custGeom>
                <a:avLst/>
                <a:gdLst>
                  <a:gd name="connsiteX0" fmla="*/ 0 w 1181100"/>
                  <a:gd name="connsiteY0" fmla="*/ 601576 h 640923"/>
                  <a:gd name="connsiteX1" fmla="*/ 47625 w 1181100"/>
                  <a:gd name="connsiteY1" fmla="*/ 630151 h 640923"/>
                  <a:gd name="connsiteX2" fmla="*/ 314325 w 1181100"/>
                  <a:gd name="connsiteY2" fmla="*/ 620626 h 640923"/>
                  <a:gd name="connsiteX3" fmla="*/ 352425 w 1181100"/>
                  <a:gd name="connsiteY3" fmla="*/ 611101 h 640923"/>
                  <a:gd name="connsiteX4" fmla="*/ 400050 w 1181100"/>
                  <a:gd name="connsiteY4" fmla="*/ 582526 h 640923"/>
                  <a:gd name="connsiteX5" fmla="*/ 428625 w 1181100"/>
                  <a:gd name="connsiteY5" fmla="*/ 563476 h 640923"/>
                  <a:gd name="connsiteX6" fmla="*/ 457200 w 1181100"/>
                  <a:gd name="connsiteY6" fmla="*/ 553951 h 640923"/>
                  <a:gd name="connsiteX7" fmla="*/ 523875 w 1181100"/>
                  <a:gd name="connsiteY7" fmla="*/ 506326 h 640923"/>
                  <a:gd name="connsiteX8" fmla="*/ 552450 w 1181100"/>
                  <a:gd name="connsiteY8" fmla="*/ 496801 h 640923"/>
                  <a:gd name="connsiteX9" fmla="*/ 628650 w 1181100"/>
                  <a:gd name="connsiteY9" fmla="*/ 430126 h 640923"/>
                  <a:gd name="connsiteX10" fmla="*/ 638175 w 1181100"/>
                  <a:gd name="connsiteY10" fmla="*/ 401551 h 640923"/>
                  <a:gd name="connsiteX11" fmla="*/ 695325 w 1181100"/>
                  <a:gd name="connsiteY11" fmla="*/ 296776 h 640923"/>
                  <a:gd name="connsiteX12" fmla="*/ 714375 w 1181100"/>
                  <a:gd name="connsiteY12" fmla="*/ 230101 h 640923"/>
                  <a:gd name="connsiteX13" fmla="*/ 752475 w 1181100"/>
                  <a:gd name="connsiteY13" fmla="*/ 201526 h 640923"/>
                  <a:gd name="connsiteX14" fmla="*/ 771525 w 1181100"/>
                  <a:gd name="connsiteY14" fmla="*/ 144376 h 640923"/>
                  <a:gd name="connsiteX15" fmla="*/ 819150 w 1181100"/>
                  <a:gd name="connsiteY15" fmla="*/ 125326 h 640923"/>
                  <a:gd name="connsiteX16" fmla="*/ 876300 w 1181100"/>
                  <a:gd name="connsiteY16" fmla="*/ 87226 h 640923"/>
                  <a:gd name="connsiteX17" fmla="*/ 904875 w 1181100"/>
                  <a:gd name="connsiteY17" fmla="*/ 58651 h 640923"/>
                  <a:gd name="connsiteX18" fmla="*/ 942975 w 1181100"/>
                  <a:gd name="connsiteY18" fmla="*/ 49126 h 640923"/>
                  <a:gd name="connsiteX19" fmla="*/ 971550 w 1181100"/>
                  <a:gd name="connsiteY19" fmla="*/ 39601 h 640923"/>
                  <a:gd name="connsiteX20" fmla="*/ 1009650 w 1181100"/>
                  <a:gd name="connsiteY20" fmla="*/ 30076 h 640923"/>
                  <a:gd name="connsiteX21" fmla="*/ 1057275 w 1181100"/>
                  <a:gd name="connsiteY21" fmla="*/ 20551 h 640923"/>
                  <a:gd name="connsiteX22" fmla="*/ 1114425 w 1181100"/>
                  <a:gd name="connsiteY22" fmla="*/ 1501 h 640923"/>
                  <a:gd name="connsiteX23" fmla="*/ 1181100 w 1181100"/>
                  <a:gd name="connsiteY23" fmla="*/ 1501 h 6409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1181100" h="640923">
                    <a:moveTo>
                      <a:pt x="0" y="601576"/>
                    </a:moveTo>
                    <a:cubicBezTo>
                      <a:pt x="15875" y="611101"/>
                      <a:pt x="29509" y="626337"/>
                      <a:pt x="47625" y="630151"/>
                    </a:cubicBezTo>
                    <a:cubicBezTo>
                      <a:pt x="148953" y="651483"/>
                      <a:pt x="214252" y="637305"/>
                      <a:pt x="314325" y="620626"/>
                    </a:cubicBezTo>
                    <a:cubicBezTo>
                      <a:pt x="327238" y="618474"/>
                      <a:pt x="339725" y="614276"/>
                      <a:pt x="352425" y="611101"/>
                    </a:cubicBezTo>
                    <a:cubicBezTo>
                      <a:pt x="368300" y="601576"/>
                      <a:pt x="384351" y="592338"/>
                      <a:pt x="400050" y="582526"/>
                    </a:cubicBezTo>
                    <a:cubicBezTo>
                      <a:pt x="409758" y="576459"/>
                      <a:pt x="418386" y="568596"/>
                      <a:pt x="428625" y="563476"/>
                    </a:cubicBezTo>
                    <a:cubicBezTo>
                      <a:pt x="437605" y="558986"/>
                      <a:pt x="447675" y="557126"/>
                      <a:pt x="457200" y="553951"/>
                    </a:cubicBezTo>
                    <a:cubicBezTo>
                      <a:pt x="479425" y="538076"/>
                      <a:pt x="500455" y="520378"/>
                      <a:pt x="523875" y="506326"/>
                    </a:cubicBezTo>
                    <a:cubicBezTo>
                      <a:pt x="532484" y="501160"/>
                      <a:pt x="543936" y="502122"/>
                      <a:pt x="552450" y="496801"/>
                    </a:cubicBezTo>
                    <a:cubicBezTo>
                      <a:pt x="583460" y="477420"/>
                      <a:pt x="603678" y="455098"/>
                      <a:pt x="628650" y="430126"/>
                    </a:cubicBezTo>
                    <a:cubicBezTo>
                      <a:pt x="631825" y="420601"/>
                      <a:pt x="634220" y="410779"/>
                      <a:pt x="638175" y="401551"/>
                    </a:cubicBezTo>
                    <a:cubicBezTo>
                      <a:pt x="651245" y="371053"/>
                      <a:pt x="681598" y="320799"/>
                      <a:pt x="695325" y="296776"/>
                    </a:cubicBezTo>
                    <a:cubicBezTo>
                      <a:pt x="695832" y="294750"/>
                      <a:pt x="709495" y="235957"/>
                      <a:pt x="714375" y="230101"/>
                    </a:cubicBezTo>
                    <a:cubicBezTo>
                      <a:pt x="724538" y="217905"/>
                      <a:pt x="739775" y="211051"/>
                      <a:pt x="752475" y="201526"/>
                    </a:cubicBezTo>
                    <a:cubicBezTo>
                      <a:pt x="758825" y="182476"/>
                      <a:pt x="758302" y="159488"/>
                      <a:pt x="771525" y="144376"/>
                    </a:cubicBezTo>
                    <a:cubicBezTo>
                      <a:pt x="782784" y="131509"/>
                      <a:pt x="804140" y="133513"/>
                      <a:pt x="819150" y="125326"/>
                    </a:cubicBezTo>
                    <a:cubicBezTo>
                      <a:pt x="839250" y="114363"/>
                      <a:pt x="858228" y="101282"/>
                      <a:pt x="876300" y="87226"/>
                    </a:cubicBezTo>
                    <a:cubicBezTo>
                      <a:pt x="886933" y="78956"/>
                      <a:pt x="893179" y="65334"/>
                      <a:pt x="904875" y="58651"/>
                    </a:cubicBezTo>
                    <a:cubicBezTo>
                      <a:pt x="916241" y="52156"/>
                      <a:pt x="930388" y="52722"/>
                      <a:pt x="942975" y="49126"/>
                    </a:cubicBezTo>
                    <a:cubicBezTo>
                      <a:pt x="952629" y="46368"/>
                      <a:pt x="961896" y="42359"/>
                      <a:pt x="971550" y="39601"/>
                    </a:cubicBezTo>
                    <a:cubicBezTo>
                      <a:pt x="984137" y="36005"/>
                      <a:pt x="996871" y="32916"/>
                      <a:pt x="1009650" y="30076"/>
                    </a:cubicBezTo>
                    <a:cubicBezTo>
                      <a:pt x="1025454" y="26564"/>
                      <a:pt x="1041656" y="24811"/>
                      <a:pt x="1057275" y="20551"/>
                    </a:cubicBezTo>
                    <a:cubicBezTo>
                      <a:pt x="1076648" y="15267"/>
                      <a:pt x="1094578" y="4554"/>
                      <a:pt x="1114425" y="1501"/>
                    </a:cubicBezTo>
                    <a:cubicBezTo>
                      <a:pt x="1136392" y="-1878"/>
                      <a:pt x="1158875" y="1501"/>
                      <a:pt x="1181100" y="1501"/>
                    </a:cubicBezTo>
                  </a:path>
                </a:pathLst>
              </a:custGeom>
              <a:noFill/>
              <a:ln w="38100">
                <a:solidFill>
                  <a:srgbClr val="C00000"/>
                </a:solidFill>
                <a:headEnd type="oval"/>
                <a:tailEnd type="triangle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8" name="TextBox 43">
                <a:extLst>
                  <a:ext uri="{FF2B5EF4-FFF2-40B4-BE49-F238E27FC236}">
                    <a16:creationId xmlns:a16="http://schemas.microsoft.com/office/drawing/2014/main" id="{A3C7BFD2-2256-407F-8319-B0CC94DAAE5B}"/>
                  </a:ext>
                </a:extLst>
              </p:cNvPr>
              <p:cNvSpPr txBox="1"/>
              <p:nvPr/>
            </p:nvSpPr>
            <p:spPr>
              <a:xfrm>
                <a:off x="399905" y="5998691"/>
                <a:ext cx="932224" cy="591186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 b="1" kern="1200" dirty="0">
                    <a:solidFill>
                      <a:srgbClr val="C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Sentinel, or null</a:t>
                </a:r>
                <a:endParaRPr lang="en-US" sz="1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120" name="Freeform 90">
                <a:extLst>
                  <a:ext uri="{FF2B5EF4-FFF2-40B4-BE49-F238E27FC236}">
                    <a16:creationId xmlns:a16="http://schemas.microsoft.com/office/drawing/2014/main" id="{B3847BFA-848D-4464-9D6F-A6EDE5DE277D}"/>
                  </a:ext>
                </a:extLst>
              </p:cNvPr>
              <p:cNvSpPr/>
              <p:nvPr/>
            </p:nvSpPr>
            <p:spPr>
              <a:xfrm rot="9960624">
                <a:off x="950719" y="5814636"/>
                <a:ext cx="498603" cy="105690"/>
              </a:xfrm>
              <a:custGeom>
                <a:avLst/>
                <a:gdLst>
                  <a:gd name="connsiteX0" fmla="*/ 0 w 1181100"/>
                  <a:gd name="connsiteY0" fmla="*/ 601576 h 640923"/>
                  <a:gd name="connsiteX1" fmla="*/ 47625 w 1181100"/>
                  <a:gd name="connsiteY1" fmla="*/ 630151 h 640923"/>
                  <a:gd name="connsiteX2" fmla="*/ 314325 w 1181100"/>
                  <a:gd name="connsiteY2" fmla="*/ 620626 h 640923"/>
                  <a:gd name="connsiteX3" fmla="*/ 352425 w 1181100"/>
                  <a:gd name="connsiteY3" fmla="*/ 611101 h 640923"/>
                  <a:gd name="connsiteX4" fmla="*/ 400050 w 1181100"/>
                  <a:gd name="connsiteY4" fmla="*/ 582526 h 640923"/>
                  <a:gd name="connsiteX5" fmla="*/ 428625 w 1181100"/>
                  <a:gd name="connsiteY5" fmla="*/ 563476 h 640923"/>
                  <a:gd name="connsiteX6" fmla="*/ 457200 w 1181100"/>
                  <a:gd name="connsiteY6" fmla="*/ 553951 h 640923"/>
                  <a:gd name="connsiteX7" fmla="*/ 523875 w 1181100"/>
                  <a:gd name="connsiteY7" fmla="*/ 506326 h 640923"/>
                  <a:gd name="connsiteX8" fmla="*/ 552450 w 1181100"/>
                  <a:gd name="connsiteY8" fmla="*/ 496801 h 640923"/>
                  <a:gd name="connsiteX9" fmla="*/ 628650 w 1181100"/>
                  <a:gd name="connsiteY9" fmla="*/ 430126 h 640923"/>
                  <a:gd name="connsiteX10" fmla="*/ 638175 w 1181100"/>
                  <a:gd name="connsiteY10" fmla="*/ 401551 h 640923"/>
                  <a:gd name="connsiteX11" fmla="*/ 695325 w 1181100"/>
                  <a:gd name="connsiteY11" fmla="*/ 296776 h 640923"/>
                  <a:gd name="connsiteX12" fmla="*/ 714375 w 1181100"/>
                  <a:gd name="connsiteY12" fmla="*/ 230101 h 640923"/>
                  <a:gd name="connsiteX13" fmla="*/ 752475 w 1181100"/>
                  <a:gd name="connsiteY13" fmla="*/ 201526 h 640923"/>
                  <a:gd name="connsiteX14" fmla="*/ 771525 w 1181100"/>
                  <a:gd name="connsiteY14" fmla="*/ 144376 h 640923"/>
                  <a:gd name="connsiteX15" fmla="*/ 819150 w 1181100"/>
                  <a:gd name="connsiteY15" fmla="*/ 125326 h 640923"/>
                  <a:gd name="connsiteX16" fmla="*/ 876300 w 1181100"/>
                  <a:gd name="connsiteY16" fmla="*/ 87226 h 640923"/>
                  <a:gd name="connsiteX17" fmla="*/ 904875 w 1181100"/>
                  <a:gd name="connsiteY17" fmla="*/ 58651 h 640923"/>
                  <a:gd name="connsiteX18" fmla="*/ 942975 w 1181100"/>
                  <a:gd name="connsiteY18" fmla="*/ 49126 h 640923"/>
                  <a:gd name="connsiteX19" fmla="*/ 971550 w 1181100"/>
                  <a:gd name="connsiteY19" fmla="*/ 39601 h 640923"/>
                  <a:gd name="connsiteX20" fmla="*/ 1009650 w 1181100"/>
                  <a:gd name="connsiteY20" fmla="*/ 30076 h 640923"/>
                  <a:gd name="connsiteX21" fmla="*/ 1057275 w 1181100"/>
                  <a:gd name="connsiteY21" fmla="*/ 20551 h 640923"/>
                  <a:gd name="connsiteX22" fmla="*/ 1114425 w 1181100"/>
                  <a:gd name="connsiteY22" fmla="*/ 1501 h 640923"/>
                  <a:gd name="connsiteX23" fmla="*/ 1181100 w 1181100"/>
                  <a:gd name="connsiteY23" fmla="*/ 1501 h 6409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1181100" h="640923">
                    <a:moveTo>
                      <a:pt x="0" y="601576"/>
                    </a:moveTo>
                    <a:cubicBezTo>
                      <a:pt x="15875" y="611101"/>
                      <a:pt x="29509" y="626337"/>
                      <a:pt x="47625" y="630151"/>
                    </a:cubicBezTo>
                    <a:cubicBezTo>
                      <a:pt x="148953" y="651483"/>
                      <a:pt x="214252" y="637305"/>
                      <a:pt x="314325" y="620626"/>
                    </a:cubicBezTo>
                    <a:cubicBezTo>
                      <a:pt x="327238" y="618474"/>
                      <a:pt x="339725" y="614276"/>
                      <a:pt x="352425" y="611101"/>
                    </a:cubicBezTo>
                    <a:cubicBezTo>
                      <a:pt x="368300" y="601576"/>
                      <a:pt x="384351" y="592338"/>
                      <a:pt x="400050" y="582526"/>
                    </a:cubicBezTo>
                    <a:cubicBezTo>
                      <a:pt x="409758" y="576459"/>
                      <a:pt x="418386" y="568596"/>
                      <a:pt x="428625" y="563476"/>
                    </a:cubicBezTo>
                    <a:cubicBezTo>
                      <a:pt x="437605" y="558986"/>
                      <a:pt x="447675" y="557126"/>
                      <a:pt x="457200" y="553951"/>
                    </a:cubicBezTo>
                    <a:cubicBezTo>
                      <a:pt x="479425" y="538076"/>
                      <a:pt x="500455" y="520378"/>
                      <a:pt x="523875" y="506326"/>
                    </a:cubicBezTo>
                    <a:cubicBezTo>
                      <a:pt x="532484" y="501160"/>
                      <a:pt x="543936" y="502122"/>
                      <a:pt x="552450" y="496801"/>
                    </a:cubicBezTo>
                    <a:cubicBezTo>
                      <a:pt x="583460" y="477420"/>
                      <a:pt x="603678" y="455098"/>
                      <a:pt x="628650" y="430126"/>
                    </a:cubicBezTo>
                    <a:cubicBezTo>
                      <a:pt x="631825" y="420601"/>
                      <a:pt x="634220" y="410779"/>
                      <a:pt x="638175" y="401551"/>
                    </a:cubicBezTo>
                    <a:cubicBezTo>
                      <a:pt x="651245" y="371053"/>
                      <a:pt x="681598" y="320799"/>
                      <a:pt x="695325" y="296776"/>
                    </a:cubicBezTo>
                    <a:cubicBezTo>
                      <a:pt x="695832" y="294750"/>
                      <a:pt x="709495" y="235957"/>
                      <a:pt x="714375" y="230101"/>
                    </a:cubicBezTo>
                    <a:cubicBezTo>
                      <a:pt x="724538" y="217905"/>
                      <a:pt x="739775" y="211051"/>
                      <a:pt x="752475" y="201526"/>
                    </a:cubicBezTo>
                    <a:cubicBezTo>
                      <a:pt x="758825" y="182476"/>
                      <a:pt x="758302" y="159488"/>
                      <a:pt x="771525" y="144376"/>
                    </a:cubicBezTo>
                    <a:cubicBezTo>
                      <a:pt x="782784" y="131509"/>
                      <a:pt x="804140" y="133513"/>
                      <a:pt x="819150" y="125326"/>
                    </a:cubicBezTo>
                    <a:cubicBezTo>
                      <a:pt x="839250" y="114363"/>
                      <a:pt x="858228" y="101282"/>
                      <a:pt x="876300" y="87226"/>
                    </a:cubicBezTo>
                    <a:cubicBezTo>
                      <a:pt x="886933" y="78956"/>
                      <a:pt x="893179" y="65334"/>
                      <a:pt x="904875" y="58651"/>
                    </a:cubicBezTo>
                    <a:cubicBezTo>
                      <a:pt x="916241" y="52156"/>
                      <a:pt x="930388" y="52722"/>
                      <a:pt x="942975" y="49126"/>
                    </a:cubicBezTo>
                    <a:cubicBezTo>
                      <a:pt x="952629" y="46368"/>
                      <a:pt x="961896" y="42359"/>
                      <a:pt x="971550" y="39601"/>
                    </a:cubicBezTo>
                    <a:cubicBezTo>
                      <a:pt x="984137" y="36005"/>
                      <a:pt x="996871" y="32916"/>
                      <a:pt x="1009650" y="30076"/>
                    </a:cubicBezTo>
                    <a:cubicBezTo>
                      <a:pt x="1025454" y="26564"/>
                      <a:pt x="1041656" y="24811"/>
                      <a:pt x="1057275" y="20551"/>
                    </a:cubicBezTo>
                    <a:cubicBezTo>
                      <a:pt x="1076648" y="15267"/>
                      <a:pt x="1094578" y="4554"/>
                      <a:pt x="1114425" y="1501"/>
                    </a:cubicBezTo>
                    <a:cubicBezTo>
                      <a:pt x="1136392" y="-1878"/>
                      <a:pt x="1158875" y="1501"/>
                      <a:pt x="1181100" y="1501"/>
                    </a:cubicBezTo>
                  </a:path>
                </a:pathLst>
              </a:custGeom>
              <a:noFill/>
              <a:ln w="38100">
                <a:solidFill>
                  <a:srgbClr val="C00000"/>
                </a:solidFill>
                <a:headEnd type="oval"/>
                <a:tailEnd type="triangle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76" name="Freeform 90">
            <a:extLst>
              <a:ext uri="{FF2B5EF4-FFF2-40B4-BE49-F238E27FC236}">
                <a16:creationId xmlns:a16="http://schemas.microsoft.com/office/drawing/2014/main" id="{59FD44DE-23E8-45D6-9C13-39DF26E78AA5}"/>
              </a:ext>
            </a:extLst>
          </p:cNvPr>
          <p:cNvSpPr/>
          <p:nvPr/>
        </p:nvSpPr>
        <p:spPr>
          <a:xfrm rot="19789886" flipH="1" flipV="1">
            <a:off x="1796272" y="2309038"/>
            <a:ext cx="833664" cy="351588"/>
          </a:xfrm>
          <a:custGeom>
            <a:avLst/>
            <a:gdLst>
              <a:gd name="connsiteX0" fmla="*/ 0 w 1181100"/>
              <a:gd name="connsiteY0" fmla="*/ 601576 h 640923"/>
              <a:gd name="connsiteX1" fmla="*/ 47625 w 1181100"/>
              <a:gd name="connsiteY1" fmla="*/ 630151 h 640923"/>
              <a:gd name="connsiteX2" fmla="*/ 314325 w 1181100"/>
              <a:gd name="connsiteY2" fmla="*/ 620626 h 640923"/>
              <a:gd name="connsiteX3" fmla="*/ 352425 w 1181100"/>
              <a:gd name="connsiteY3" fmla="*/ 611101 h 640923"/>
              <a:gd name="connsiteX4" fmla="*/ 400050 w 1181100"/>
              <a:gd name="connsiteY4" fmla="*/ 582526 h 640923"/>
              <a:gd name="connsiteX5" fmla="*/ 428625 w 1181100"/>
              <a:gd name="connsiteY5" fmla="*/ 563476 h 640923"/>
              <a:gd name="connsiteX6" fmla="*/ 457200 w 1181100"/>
              <a:gd name="connsiteY6" fmla="*/ 553951 h 640923"/>
              <a:gd name="connsiteX7" fmla="*/ 523875 w 1181100"/>
              <a:gd name="connsiteY7" fmla="*/ 506326 h 640923"/>
              <a:gd name="connsiteX8" fmla="*/ 552450 w 1181100"/>
              <a:gd name="connsiteY8" fmla="*/ 496801 h 640923"/>
              <a:gd name="connsiteX9" fmla="*/ 628650 w 1181100"/>
              <a:gd name="connsiteY9" fmla="*/ 430126 h 640923"/>
              <a:gd name="connsiteX10" fmla="*/ 638175 w 1181100"/>
              <a:gd name="connsiteY10" fmla="*/ 401551 h 640923"/>
              <a:gd name="connsiteX11" fmla="*/ 695325 w 1181100"/>
              <a:gd name="connsiteY11" fmla="*/ 296776 h 640923"/>
              <a:gd name="connsiteX12" fmla="*/ 714375 w 1181100"/>
              <a:gd name="connsiteY12" fmla="*/ 230101 h 640923"/>
              <a:gd name="connsiteX13" fmla="*/ 752475 w 1181100"/>
              <a:gd name="connsiteY13" fmla="*/ 201526 h 640923"/>
              <a:gd name="connsiteX14" fmla="*/ 771525 w 1181100"/>
              <a:gd name="connsiteY14" fmla="*/ 144376 h 640923"/>
              <a:gd name="connsiteX15" fmla="*/ 819150 w 1181100"/>
              <a:gd name="connsiteY15" fmla="*/ 125326 h 640923"/>
              <a:gd name="connsiteX16" fmla="*/ 876300 w 1181100"/>
              <a:gd name="connsiteY16" fmla="*/ 87226 h 640923"/>
              <a:gd name="connsiteX17" fmla="*/ 904875 w 1181100"/>
              <a:gd name="connsiteY17" fmla="*/ 58651 h 640923"/>
              <a:gd name="connsiteX18" fmla="*/ 942975 w 1181100"/>
              <a:gd name="connsiteY18" fmla="*/ 49126 h 640923"/>
              <a:gd name="connsiteX19" fmla="*/ 971550 w 1181100"/>
              <a:gd name="connsiteY19" fmla="*/ 39601 h 640923"/>
              <a:gd name="connsiteX20" fmla="*/ 1009650 w 1181100"/>
              <a:gd name="connsiteY20" fmla="*/ 30076 h 640923"/>
              <a:gd name="connsiteX21" fmla="*/ 1057275 w 1181100"/>
              <a:gd name="connsiteY21" fmla="*/ 20551 h 640923"/>
              <a:gd name="connsiteX22" fmla="*/ 1114425 w 1181100"/>
              <a:gd name="connsiteY22" fmla="*/ 1501 h 640923"/>
              <a:gd name="connsiteX23" fmla="*/ 1181100 w 1181100"/>
              <a:gd name="connsiteY23" fmla="*/ 1501 h 640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181100" h="640923">
                <a:moveTo>
                  <a:pt x="0" y="601576"/>
                </a:moveTo>
                <a:cubicBezTo>
                  <a:pt x="15875" y="611101"/>
                  <a:pt x="29509" y="626337"/>
                  <a:pt x="47625" y="630151"/>
                </a:cubicBezTo>
                <a:cubicBezTo>
                  <a:pt x="148953" y="651483"/>
                  <a:pt x="214252" y="637305"/>
                  <a:pt x="314325" y="620626"/>
                </a:cubicBezTo>
                <a:cubicBezTo>
                  <a:pt x="327238" y="618474"/>
                  <a:pt x="339725" y="614276"/>
                  <a:pt x="352425" y="611101"/>
                </a:cubicBezTo>
                <a:cubicBezTo>
                  <a:pt x="368300" y="601576"/>
                  <a:pt x="384351" y="592338"/>
                  <a:pt x="400050" y="582526"/>
                </a:cubicBezTo>
                <a:cubicBezTo>
                  <a:pt x="409758" y="576459"/>
                  <a:pt x="418386" y="568596"/>
                  <a:pt x="428625" y="563476"/>
                </a:cubicBezTo>
                <a:cubicBezTo>
                  <a:pt x="437605" y="558986"/>
                  <a:pt x="447675" y="557126"/>
                  <a:pt x="457200" y="553951"/>
                </a:cubicBezTo>
                <a:cubicBezTo>
                  <a:pt x="479425" y="538076"/>
                  <a:pt x="500455" y="520378"/>
                  <a:pt x="523875" y="506326"/>
                </a:cubicBezTo>
                <a:cubicBezTo>
                  <a:pt x="532484" y="501160"/>
                  <a:pt x="543936" y="502122"/>
                  <a:pt x="552450" y="496801"/>
                </a:cubicBezTo>
                <a:cubicBezTo>
                  <a:pt x="583460" y="477420"/>
                  <a:pt x="603678" y="455098"/>
                  <a:pt x="628650" y="430126"/>
                </a:cubicBezTo>
                <a:cubicBezTo>
                  <a:pt x="631825" y="420601"/>
                  <a:pt x="634220" y="410779"/>
                  <a:pt x="638175" y="401551"/>
                </a:cubicBezTo>
                <a:cubicBezTo>
                  <a:pt x="651245" y="371053"/>
                  <a:pt x="681598" y="320799"/>
                  <a:pt x="695325" y="296776"/>
                </a:cubicBezTo>
                <a:cubicBezTo>
                  <a:pt x="695832" y="294750"/>
                  <a:pt x="709495" y="235957"/>
                  <a:pt x="714375" y="230101"/>
                </a:cubicBezTo>
                <a:cubicBezTo>
                  <a:pt x="724538" y="217905"/>
                  <a:pt x="739775" y="211051"/>
                  <a:pt x="752475" y="201526"/>
                </a:cubicBezTo>
                <a:cubicBezTo>
                  <a:pt x="758825" y="182476"/>
                  <a:pt x="758302" y="159488"/>
                  <a:pt x="771525" y="144376"/>
                </a:cubicBezTo>
                <a:cubicBezTo>
                  <a:pt x="782784" y="131509"/>
                  <a:pt x="804140" y="133513"/>
                  <a:pt x="819150" y="125326"/>
                </a:cubicBezTo>
                <a:cubicBezTo>
                  <a:pt x="839250" y="114363"/>
                  <a:pt x="858228" y="101282"/>
                  <a:pt x="876300" y="87226"/>
                </a:cubicBezTo>
                <a:cubicBezTo>
                  <a:pt x="886933" y="78956"/>
                  <a:pt x="893179" y="65334"/>
                  <a:pt x="904875" y="58651"/>
                </a:cubicBezTo>
                <a:cubicBezTo>
                  <a:pt x="916241" y="52156"/>
                  <a:pt x="930388" y="52722"/>
                  <a:pt x="942975" y="49126"/>
                </a:cubicBezTo>
                <a:cubicBezTo>
                  <a:pt x="952629" y="46368"/>
                  <a:pt x="961896" y="42359"/>
                  <a:pt x="971550" y="39601"/>
                </a:cubicBezTo>
                <a:cubicBezTo>
                  <a:pt x="984137" y="36005"/>
                  <a:pt x="996871" y="32916"/>
                  <a:pt x="1009650" y="30076"/>
                </a:cubicBezTo>
                <a:cubicBezTo>
                  <a:pt x="1025454" y="26564"/>
                  <a:pt x="1041656" y="24811"/>
                  <a:pt x="1057275" y="20551"/>
                </a:cubicBezTo>
                <a:cubicBezTo>
                  <a:pt x="1076648" y="15267"/>
                  <a:pt x="1094578" y="4554"/>
                  <a:pt x="1114425" y="1501"/>
                </a:cubicBezTo>
                <a:cubicBezTo>
                  <a:pt x="1136392" y="-1878"/>
                  <a:pt x="1158875" y="1501"/>
                  <a:pt x="1181100" y="1501"/>
                </a:cubicBezTo>
              </a:path>
            </a:pathLst>
          </a:custGeom>
          <a:noFill/>
          <a:ln w="38100">
            <a:solidFill>
              <a:schemeClr val="accent6">
                <a:lumMod val="75000"/>
              </a:schemeClr>
            </a:solidFill>
            <a:headEnd type="oval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7" name="Freeform 90">
            <a:extLst>
              <a:ext uri="{FF2B5EF4-FFF2-40B4-BE49-F238E27FC236}">
                <a16:creationId xmlns:a16="http://schemas.microsoft.com/office/drawing/2014/main" id="{0D139AC6-B065-43D9-A155-EFCAC985BBCA}"/>
              </a:ext>
            </a:extLst>
          </p:cNvPr>
          <p:cNvSpPr/>
          <p:nvPr/>
        </p:nvSpPr>
        <p:spPr>
          <a:xfrm rot="8011709">
            <a:off x="2599845" y="2331701"/>
            <a:ext cx="412207" cy="436604"/>
          </a:xfrm>
          <a:custGeom>
            <a:avLst/>
            <a:gdLst>
              <a:gd name="connsiteX0" fmla="*/ 0 w 1181100"/>
              <a:gd name="connsiteY0" fmla="*/ 601576 h 640923"/>
              <a:gd name="connsiteX1" fmla="*/ 47625 w 1181100"/>
              <a:gd name="connsiteY1" fmla="*/ 630151 h 640923"/>
              <a:gd name="connsiteX2" fmla="*/ 314325 w 1181100"/>
              <a:gd name="connsiteY2" fmla="*/ 620626 h 640923"/>
              <a:gd name="connsiteX3" fmla="*/ 352425 w 1181100"/>
              <a:gd name="connsiteY3" fmla="*/ 611101 h 640923"/>
              <a:gd name="connsiteX4" fmla="*/ 400050 w 1181100"/>
              <a:gd name="connsiteY4" fmla="*/ 582526 h 640923"/>
              <a:gd name="connsiteX5" fmla="*/ 428625 w 1181100"/>
              <a:gd name="connsiteY5" fmla="*/ 563476 h 640923"/>
              <a:gd name="connsiteX6" fmla="*/ 457200 w 1181100"/>
              <a:gd name="connsiteY6" fmla="*/ 553951 h 640923"/>
              <a:gd name="connsiteX7" fmla="*/ 523875 w 1181100"/>
              <a:gd name="connsiteY7" fmla="*/ 506326 h 640923"/>
              <a:gd name="connsiteX8" fmla="*/ 552450 w 1181100"/>
              <a:gd name="connsiteY8" fmla="*/ 496801 h 640923"/>
              <a:gd name="connsiteX9" fmla="*/ 628650 w 1181100"/>
              <a:gd name="connsiteY9" fmla="*/ 430126 h 640923"/>
              <a:gd name="connsiteX10" fmla="*/ 638175 w 1181100"/>
              <a:gd name="connsiteY10" fmla="*/ 401551 h 640923"/>
              <a:gd name="connsiteX11" fmla="*/ 695325 w 1181100"/>
              <a:gd name="connsiteY11" fmla="*/ 296776 h 640923"/>
              <a:gd name="connsiteX12" fmla="*/ 714375 w 1181100"/>
              <a:gd name="connsiteY12" fmla="*/ 230101 h 640923"/>
              <a:gd name="connsiteX13" fmla="*/ 752475 w 1181100"/>
              <a:gd name="connsiteY13" fmla="*/ 201526 h 640923"/>
              <a:gd name="connsiteX14" fmla="*/ 771525 w 1181100"/>
              <a:gd name="connsiteY14" fmla="*/ 144376 h 640923"/>
              <a:gd name="connsiteX15" fmla="*/ 819150 w 1181100"/>
              <a:gd name="connsiteY15" fmla="*/ 125326 h 640923"/>
              <a:gd name="connsiteX16" fmla="*/ 876300 w 1181100"/>
              <a:gd name="connsiteY16" fmla="*/ 87226 h 640923"/>
              <a:gd name="connsiteX17" fmla="*/ 904875 w 1181100"/>
              <a:gd name="connsiteY17" fmla="*/ 58651 h 640923"/>
              <a:gd name="connsiteX18" fmla="*/ 942975 w 1181100"/>
              <a:gd name="connsiteY18" fmla="*/ 49126 h 640923"/>
              <a:gd name="connsiteX19" fmla="*/ 971550 w 1181100"/>
              <a:gd name="connsiteY19" fmla="*/ 39601 h 640923"/>
              <a:gd name="connsiteX20" fmla="*/ 1009650 w 1181100"/>
              <a:gd name="connsiteY20" fmla="*/ 30076 h 640923"/>
              <a:gd name="connsiteX21" fmla="*/ 1057275 w 1181100"/>
              <a:gd name="connsiteY21" fmla="*/ 20551 h 640923"/>
              <a:gd name="connsiteX22" fmla="*/ 1114425 w 1181100"/>
              <a:gd name="connsiteY22" fmla="*/ 1501 h 640923"/>
              <a:gd name="connsiteX23" fmla="*/ 1181100 w 1181100"/>
              <a:gd name="connsiteY23" fmla="*/ 1501 h 640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181100" h="640923">
                <a:moveTo>
                  <a:pt x="0" y="601576"/>
                </a:moveTo>
                <a:cubicBezTo>
                  <a:pt x="15875" y="611101"/>
                  <a:pt x="29509" y="626337"/>
                  <a:pt x="47625" y="630151"/>
                </a:cubicBezTo>
                <a:cubicBezTo>
                  <a:pt x="148953" y="651483"/>
                  <a:pt x="214252" y="637305"/>
                  <a:pt x="314325" y="620626"/>
                </a:cubicBezTo>
                <a:cubicBezTo>
                  <a:pt x="327238" y="618474"/>
                  <a:pt x="339725" y="614276"/>
                  <a:pt x="352425" y="611101"/>
                </a:cubicBezTo>
                <a:cubicBezTo>
                  <a:pt x="368300" y="601576"/>
                  <a:pt x="384351" y="592338"/>
                  <a:pt x="400050" y="582526"/>
                </a:cubicBezTo>
                <a:cubicBezTo>
                  <a:pt x="409758" y="576459"/>
                  <a:pt x="418386" y="568596"/>
                  <a:pt x="428625" y="563476"/>
                </a:cubicBezTo>
                <a:cubicBezTo>
                  <a:pt x="437605" y="558986"/>
                  <a:pt x="447675" y="557126"/>
                  <a:pt x="457200" y="553951"/>
                </a:cubicBezTo>
                <a:cubicBezTo>
                  <a:pt x="479425" y="538076"/>
                  <a:pt x="500455" y="520378"/>
                  <a:pt x="523875" y="506326"/>
                </a:cubicBezTo>
                <a:cubicBezTo>
                  <a:pt x="532484" y="501160"/>
                  <a:pt x="543936" y="502122"/>
                  <a:pt x="552450" y="496801"/>
                </a:cubicBezTo>
                <a:cubicBezTo>
                  <a:pt x="583460" y="477420"/>
                  <a:pt x="603678" y="455098"/>
                  <a:pt x="628650" y="430126"/>
                </a:cubicBezTo>
                <a:cubicBezTo>
                  <a:pt x="631825" y="420601"/>
                  <a:pt x="634220" y="410779"/>
                  <a:pt x="638175" y="401551"/>
                </a:cubicBezTo>
                <a:cubicBezTo>
                  <a:pt x="651245" y="371053"/>
                  <a:pt x="681598" y="320799"/>
                  <a:pt x="695325" y="296776"/>
                </a:cubicBezTo>
                <a:cubicBezTo>
                  <a:pt x="695832" y="294750"/>
                  <a:pt x="709495" y="235957"/>
                  <a:pt x="714375" y="230101"/>
                </a:cubicBezTo>
                <a:cubicBezTo>
                  <a:pt x="724538" y="217905"/>
                  <a:pt x="739775" y="211051"/>
                  <a:pt x="752475" y="201526"/>
                </a:cubicBezTo>
                <a:cubicBezTo>
                  <a:pt x="758825" y="182476"/>
                  <a:pt x="758302" y="159488"/>
                  <a:pt x="771525" y="144376"/>
                </a:cubicBezTo>
                <a:cubicBezTo>
                  <a:pt x="782784" y="131509"/>
                  <a:pt x="804140" y="133513"/>
                  <a:pt x="819150" y="125326"/>
                </a:cubicBezTo>
                <a:cubicBezTo>
                  <a:pt x="839250" y="114363"/>
                  <a:pt x="858228" y="101282"/>
                  <a:pt x="876300" y="87226"/>
                </a:cubicBezTo>
                <a:cubicBezTo>
                  <a:pt x="886933" y="78956"/>
                  <a:pt x="893179" y="65334"/>
                  <a:pt x="904875" y="58651"/>
                </a:cubicBezTo>
                <a:cubicBezTo>
                  <a:pt x="916241" y="52156"/>
                  <a:pt x="930388" y="52722"/>
                  <a:pt x="942975" y="49126"/>
                </a:cubicBezTo>
                <a:cubicBezTo>
                  <a:pt x="952629" y="46368"/>
                  <a:pt x="961896" y="42359"/>
                  <a:pt x="971550" y="39601"/>
                </a:cubicBezTo>
                <a:cubicBezTo>
                  <a:pt x="984137" y="36005"/>
                  <a:pt x="996871" y="32916"/>
                  <a:pt x="1009650" y="30076"/>
                </a:cubicBezTo>
                <a:cubicBezTo>
                  <a:pt x="1025454" y="26564"/>
                  <a:pt x="1041656" y="24811"/>
                  <a:pt x="1057275" y="20551"/>
                </a:cubicBezTo>
                <a:cubicBezTo>
                  <a:pt x="1076648" y="15267"/>
                  <a:pt x="1094578" y="4554"/>
                  <a:pt x="1114425" y="1501"/>
                </a:cubicBezTo>
                <a:cubicBezTo>
                  <a:pt x="1136392" y="-1878"/>
                  <a:pt x="1158875" y="1501"/>
                  <a:pt x="1181100" y="1501"/>
                </a:cubicBezTo>
              </a:path>
            </a:pathLst>
          </a:custGeom>
          <a:noFill/>
          <a:ln w="38100">
            <a:solidFill>
              <a:schemeClr val="accent6">
                <a:lumMod val="75000"/>
              </a:schemeClr>
            </a:solidFill>
            <a:headEnd type="oval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8" name="Freeform 90">
            <a:extLst>
              <a:ext uri="{FF2B5EF4-FFF2-40B4-BE49-F238E27FC236}">
                <a16:creationId xmlns:a16="http://schemas.microsoft.com/office/drawing/2014/main" id="{DE32557F-554C-43EE-B378-85AEEF0DB46E}"/>
              </a:ext>
            </a:extLst>
          </p:cNvPr>
          <p:cNvSpPr/>
          <p:nvPr/>
        </p:nvSpPr>
        <p:spPr>
          <a:xfrm rot="12960254" flipH="1">
            <a:off x="3107817" y="2495238"/>
            <a:ext cx="1112123" cy="45719"/>
          </a:xfrm>
          <a:custGeom>
            <a:avLst/>
            <a:gdLst>
              <a:gd name="connsiteX0" fmla="*/ 0 w 1181100"/>
              <a:gd name="connsiteY0" fmla="*/ 601576 h 640923"/>
              <a:gd name="connsiteX1" fmla="*/ 47625 w 1181100"/>
              <a:gd name="connsiteY1" fmla="*/ 630151 h 640923"/>
              <a:gd name="connsiteX2" fmla="*/ 314325 w 1181100"/>
              <a:gd name="connsiteY2" fmla="*/ 620626 h 640923"/>
              <a:gd name="connsiteX3" fmla="*/ 352425 w 1181100"/>
              <a:gd name="connsiteY3" fmla="*/ 611101 h 640923"/>
              <a:gd name="connsiteX4" fmla="*/ 400050 w 1181100"/>
              <a:gd name="connsiteY4" fmla="*/ 582526 h 640923"/>
              <a:gd name="connsiteX5" fmla="*/ 428625 w 1181100"/>
              <a:gd name="connsiteY5" fmla="*/ 563476 h 640923"/>
              <a:gd name="connsiteX6" fmla="*/ 457200 w 1181100"/>
              <a:gd name="connsiteY6" fmla="*/ 553951 h 640923"/>
              <a:gd name="connsiteX7" fmla="*/ 523875 w 1181100"/>
              <a:gd name="connsiteY7" fmla="*/ 506326 h 640923"/>
              <a:gd name="connsiteX8" fmla="*/ 552450 w 1181100"/>
              <a:gd name="connsiteY8" fmla="*/ 496801 h 640923"/>
              <a:gd name="connsiteX9" fmla="*/ 628650 w 1181100"/>
              <a:gd name="connsiteY9" fmla="*/ 430126 h 640923"/>
              <a:gd name="connsiteX10" fmla="*/ 638175 w 1181100"/>
              <a:gd name="connsiteY10" fmla="*/ 401551 h 640923"/>
              <a:gd name="connsiteX11" fmla="*/ 695325 w 1181100"/>
              <a:gd name="connsiteY11" fmla="*/ 296776 h 640923"/>
              <a:gd name="connsiteX12" fmla="*/ 714375 w 1181100"/>
              <a:gd name="connsiteY12" fmla="*/ 230101 h 640923"/>
              <a:gd name="connsiteX13" fmla="*/ 752475 w 1181100"/>
              <a:gd name="connsiteY13" fmla="*/ 201526 h 640923"/>
              <a:gd name="connsiteX14" fmla="*/ 771525 w 1181100"/>
              <a:gd name="connsiteY14" fmla="*/ 144376 h 640923"/>
              <a:gd name="connsiteX15" fmla="*/ 819150 w 1181100"/>
              <a:gd name="connsiteY15" fmla="*/ 125326 h 640923"/>
              <a:gd name="connsiteX16" fmla="*/ 876300 w 1181100"/>
              <a:gd name="connsiteY16" fmla="*/ 87226 h 640923"/>
              <a:gd name="connsiteX17" fmla="*/ 904875 w 1181100"/>
              <a:gd name="connsiteY17" fmla="*/ 58651 h 640923"/>
              <a:gd name="connsiteX18" fmla="*/ 942975 w 1181100"/>
              <a:gd name="connsiteY18" fmla="*/ 49126 h 640923"/>
              <a:gd name="connsiteX19" fmla="*/ 971550 w 1181100"/>
              <a:gd name="connsiteY19" fmla="*/ 39601 h 640923"/>
              <a:gd name="connsiteX20" fmla="*/ 1009650 w 1181100"/>
              <a:gd name="connsiteY20" fmla="*/ 30076 h 640923"/>
              <a:gd name="connsiteX21" fmla="*/ 1057275 w 1181100"/>
              <a:gd name="connsiteY21" fmla="*/ 20551 h 640923"/>
              <a:gd name="connsiteX22" fmla="*/ 1114425 w 1181100"/>
              <a:gd name="connsiteY22" fmla="*/ 1501 h 640923"/>
              <a:gd name="connsiteX23" fmla="*/ 1181100 w 1181100"/>
              <a:gd name="connsiteY23" fmla="*/ 1501 h 640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181100" h="640923">
                <a:moveTo>
                  <a:pt x="0" y="601576"/>
                </a:moveTo>
                <a:cubicBezTo>
                  <a:pt x="15875" y="611101"/>
                  <a:pt x="29509" y="626337"/>
                  <a:pt x="47625" y="630151"/>
                </a:cubicBezTo>
                <a:cubicBezTo>
                  <a:pt x="148953" y="651483"/>
                  <a:pt x="214252" y="637305"/>
                  <a:pt x="314325" y="620626"/>
                </a:cubicBezTo>
                <a:cubicBezTo>
                  <a:pt x="327238" y="618474"/>
                  <a:pt x="339725" y="614276"/>
                  <a:pt x="352425" y="611101"/>
                </a:cubicBezTo>
                <a:cubicBezTo>
                  <a:pt x="368300" y="601576"/>
                  <a:pt x="384351" y="592338"/>
                  <a:pt x="400050" y="582526"/>
                </a:cubicBezTo>
                <a:cubicBezTo>
                  <a:pt x="409758" y="576459"/>
                  <a:pt x="418386" y="568596"/>
                  <a:pt x="428625" y="563476"/>
                </a:cubicBezTo>
                <a:cubicBezTo>
                  <a:pt x="437605" y="558986"/>
                  <a:pt x="447675" y="557126"/>
                  <a:pt x="457200" y="553951"/>
                </a:cubicBezTo>
                <a:cubicBezTo>
                  <a:pt x="479425" y="538076"/>
                  <a:pt x="500455" y="520378"/>
                  <a:pt x="523875" y="506326"/>
                </a:cubicBezTo>
                <a:cubicBezTo>
                  <a:pt x="532484" y="501160"/>
                  <a:pt x="543936" y="502122"/>
                  <a:pt x="552450" y="496801"/>
                </a:cubicBezTo>
                <a:cubicBezTo>
                  <a:pt x="583460" y="477420"/>
                  <a:pt x="603678" y="455098"/>
                  <a:pt x="628650" y="430126"/>
                </a:cubicBezTo>
                <a:cubicBezTo>
                  <a:pt x="631825" y="420601"/>
                  <a:pt x="634220" y="410779"/>
                  <a:pt x="638175" y="401551"/>
                </a:cubicBezTo>
                <a:cubicBezTo>
                  <a:pt x="651245" y="371053"/>
                  <a:pt x="681598" y="320799"/>
                  <a:pt x="695325" y="296776"/>
                </a:cubicBezTo>
                <a:cubicBezTo>
                  <a:pt x="695832" y="294750"/>
                  <a:pt x="709495" y="235957"/>
                  <a:pt x="714375" y="230101"/>
                </a:cubicBezTo>
                <a:cubicBezTo>
                  <a:pt x="724538" y="217905"/>
                  <a:pt x="739775" y="211051"/>
                  <a:pt x="752475" y="201526"/>
                </a:cubicBezTo>
                <a:cubicBezTo>
                  <a:pt x="758825" y="182476"/>
                  <a:pt x="758302" y="159488"/>
                  <a:pt x="771525" y="144376"/>
                </a:cubicBezTo>
                <a:cubicBezTo>
                  <a:pt x="782784" y="131509"/>
                  <a:pt x="804140" y="133513"/>
                  <a:pt x="819150" y="125326"/>
                </a:cubicBezTo>
                <a:cubicBezTo>
                  <a:pt x="839250" y="114363"/>
                  <a:pt x="858228" y="101282"/>
                  <a:pt x="876300" y="87226"/>
                </a:cubicBezTo>
                <a:cubicBezTo>
                  <a:pt x="886933" y="78956"/>
                  <a:pt x="893179" y="65334"/>
                  <a:pt x="904875" y="58651"/>
                </a:cubicBezTo>
                <a:cubicBezTo>
                  <a:pt x="916241" y="52156"/>
                  <a:pt x="930388" y="52722"/>
                  <a:pt x="942975" y="49126"/>
                </a:cubicBezTo>
                <a:cubicBezTo>
                  <a:pt x="952629" y="46368"/>
                  <a:pt x="961896" y="42359"/>
                  <a:pt x="971550" y="39601"/>
                </a:cubicBezTo>
                <a:cubicBezTo>
                  <a:pt x="984137" y="36005"/>
                  <a:pt x="996871" y="32916"/>
                  <a:pt x="1009650" y="30076"/>
                </a:cubicBezTo>
                <a:cubicBezTo>
                  <a:pt x="1025454" y="26564"/>
                  <a:pt x="1041656" y="24811"/>
                  <a:pt x="1057275" y="20551"/>
                </a:cubicBezTo>
                <a:cubicBezTo>
                  <a:pt x="1076648" y="15267"/>
                  <a:pt x="1094578" y="4554"/>
                  <a:pt x="1114425" y="1501"/>
                </a:cubicBezTo>
                <a:cubicBezTo>
                  <a:pt x="1136392" y="-1878"/>
                  <a:pt x="1158875" y="1501"/>
                  <a:pt x="1181100" y="1501"/>
                </a:cubicBezTo>
              </a:path>
            </a:pathLst>
          </a:custGeom>
          <a:noFill/>
          <a:ln w="38100">
            <a:solidFill>
              <a:schemeClr val="accent6">
                <a:lumMod val="75000"/>
              </a:schemeClr>
            </a:solidFill>
            <a:headEnd type="oval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9" name="Content Placeholder 2">
            <a:extLst>
              <a:ext uri="{FF2B5EF4-FFF2-40B4-BE49-F238E27FC236}">
                <a16:creationId xmlns:a16="http://schemas.microsoft.com/office/drawing/2014/main" id="{F3DF1D7A-F2E5-4864-845F-7FC6DCB229D6}"/>
              </a:ext>
            </a:extLst>
          </p:cNvPr>
          <p:cNvSpPr txBox="1">
            <a:spLocks/>
          </p:cNvSpPr>
          <p:nvPr/>
        </p:nvSpPr>
        <p:spPr>
          <a:xfrm>
            <a:off x="8325710" y="4387726"/>
            <a:ext cx="3262123" cy="45967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800" dirty="0">
                <a:latin typeface="Consolas" panose="020B0609020204030204" pitchFamily="49" charset="0"/>
              </a:rPr>
              <a:t>Node c = new Node(6.8);</a:t>
            </a:r>
          </a:p>
        </p:txBody>
      </p:sp>
      <p:sp>
        <p:nvSpPr>
          <p:cNvPr id="291" name="TextBox 43">
            <a:extLst>
              <a:ext uri="{FF2B5EF4-FFF2-40B4-BE49-F238E27FC236}">
                <a16:creationId xmlns:a16="http://schemas.microsoft.com/office/drawing/2014/main" id="{0536B27E-74EB-442A-95FF-D53AF278FD81}"/>
              </a:ext>
            </a:extLst>
          </p:cNvPr>
          <p:cNvSpPr txBox="1"/>
          <p:nvPr/>
        </p:nvSpPr>
        <p:spPr>
          <a:xfrm>
            <a:off x="5313467" y="6020288"/>
            <a:ext cx="432514" cy="53708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b="1" kern="12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92" name="Freeform 90">
            <a:extLst>
              <a:ext uri="{FF2B5EF4-FFF2-40B4-BE49-F238E27FC236}">
                <a16:creationId xmlns:a16="http://schemas.microsoft.com/office/drawing/2014/main" id="{1D4158B8-5509-4013-8A7E-663894C65C56}"/>
              </a:ext>
            </a:extLst>
          </p:cNvPr>
          <p:cNvSpPr/>
          <p:nvPr/>
        </p:nvSpPr>
        <p:spPr>
          <a:xfrm flipH="1">
            <a:off x="4326888" y="5874045"/>
            <a:ext cx="920666" cy="301614"/>
          </a:xfrm>
          <a:custGeom>
            <a:avLst/>
            <a:gdLst>
              <a:gd name="connsiteX0" fmla="*/ 0 w 1181100"/>
              <a:gd name="connsiteY0" fmla="*/ 601576 h 640923"/>
              <a:gd name="connsiteX1" fmla="*/ 47625 w 1181100"/>
              <a:gd name="connsiteY1" fmla="*/ 630151 h 640923"/>
              <a:gd name="connsiteX2" fmla="*/ 314325 w 1181100"/>
              <a:gd name="connsiteY2" fmla="*/ 620626 h 640923"/>
              <a:gd name="connsiteX3" fmla="*/ 352425 w 1181100"/>
              <a:gd name="connsiteY3" fmla="*/ 611101 h 640923"/>
              <a:gd name="connsiteX4" fmla="*/ 400050 w 1181100"/>
              <a:gd name="connsiteY4" fmla="*/ 582526 h 640923"/>
              <a:gd name="connsiteX5" fmla="*/ 428625 w 1181100"/>
              <a:gd name="connsiteY5" fmla="*/ 563476 h 640923"/>
              <a:gd name="connsiteX6" fmla="*/ 457200 w 1181100"/>
              <a:gd name="connsiteY6" fmla="*/ 553951 h 640923"/>
              <a:gd name="connsiteX7" fmla="*/ 523875 w 1181100"/>
              <a:gd name="connsiteY7" fmla="*/ 506326 h 640923"/>
              <a:gd name="connsiteX8" fmla="*/ 552450 w 1181100"/>
              <a:gd name="connsiteY8" fmla="*/ 496801 h 640923"/>
              <a:gd name="connsiteX9" fmla="*/ 628650 w 1181100"/>
              <a:gd name="connsiteY9" fmla="*/ 430126 h 640923"/>
              <a:gd name="connsiteX10" fmla="*/ 638175 w 1181100"/>
              <a:gd name="connsiteY10" fmla="*/ 401551 h 640923"/>
              <a:gd name="connsiteX11" fmla="*/ 695325 w 1181100"/>
              <a:gd name="connsiteY11" fmla="*/ 296776 h 640923"/>
              <a:gd name="connsiteX12" fmla="*/ 714375 w 1181100"/>
              <a:gd name="connsiteY12" fmla="*/ 230101 h 640923"/>
              <a:gd name="connsiteX13" fmla="*/ 752475 w 1181100"/>
              <a:gd name="connsiteY13" fmla="*/ 201526 h 640923"/>
              <a:gd name="connsiteX14" fmla="*/ 771525 w 1181100"/>
              <a:gd name="connsiteY14" fmla="*/ 144376 h 640923"/>
              <a:gd name="connsiteX15" fmla="*/ 819150 w 1181100"/>
              <a:gd name="connsiteY15" fmla="*/ 125326 h 640923"/>
              <a:gd name="connsiteX16" fmla="*/ 876300 w 1181100"/>
              <a:gd name="connsiteY16" fmla="*/ 87226 h 640923"/>
              <a:gd name="connsiteX17" fmla="*/ 904875 w 1181100"/>
              <a:gd name="connsiteY17" fmla="*/ 58651 h 640923"/>
              <a:gd name="connsiteX18" fmla="*/ 942975 w 1181100"/>
              <a:gd name="connsiteY18" fmla="*/ 49126 h 640923"/>
              <a:gd name="connsiteX19" fmla="*/ 971550 w 1181100"/>
              <a:gd name="connsiteY19" fmla="*/ 39601 h 640923"/>
              <a:gd name="connsiteX20" fmla="*/ 1009650 w 1181100"/>
              <a:gd name="connsiteY20" fmla="*/ 30076 h 640923"/>
              <a:gd name="connsiteX21" fmla="*/ 1057275 w 1181100"/>
              <a:gd name="connsiteY21" fmla="*/ 20551 h 640923"/>
              <a:gd name="connsiteX22" fmla="*/ 1114425 w 1181100"/>
              <a:gd name="connsiteY22" fmla="*/ 1501 h 640923"/>
              <a:gd name="connsiteX23" fmla="*/ 1181100 w 1181100"/>
              <a:gd name="connsiteY23" fmla="*/ 1501 h 640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181100" h="640923">
                <a:moveTo>
                  <a:pt x="0" y="601576"/>
                </a:moveTo>
                <a:cubicBezTo>
                  <a:pt x="15875" y="611101"/>
                  <a:pt x="29509" y="626337"/>
                  <a:pt x="47625" y="630151"/>
                </a:cubicBezTo>
                <a:cubicBezTo>
                  <a:pt x="148953" y="651483"/>
                  <a:pt x="214252" y="637305"/>
                  <a:pt x="314325" y="620626"/>
                </a:cubicBezTo>
                <a:cubicBezTo>
                  <a:pt x="327238" y="618474"/>
                  <a:pt x="339725" y="614276"/>
                  <a:pt x="352425" y="611101"/>
                </a:cubicBezTo>
                <a:cubicBezTo>
                  <a:pt x="368300" y="601576"/>
                  <a:pt x="384351" y="592338"/>
                  <a:pt x="400050" y="582526"/>
                </a:cubicBezTo>
                <a:cubicBezTo>
                  <a:pt x="409758" y="576459"/>
                  <a:pt x="418386" y="568596"/>
                  <a:pt x="428625" y="563476"/>
                </a:cubicBezTo>
                <a:cubicBezTo>
                  <a:pt x="437605" y="558986"/>
                  <a:pt x="447675" y="557126"/>
                  <a:pt x="457200" y="553951"/>
                </a:cubicBezTo>
                <a:cubicBezTo>
                  <a:pt x="479425" y="538076"/>
                  <a:pt x="500455" y="520378"/>
                  <a:pt x="523875" y="506326"/>
                </a:cubicBezTo>
                <a:cubicBezTo>
                  <a:pt x="532484" y="501160"/>
                  <a:pt x="543936" y="502122"/>
                  <a:pt x="552450" y="496801"/>
                </a:cubicBezTo>
                <a:cubicBezTo>
                  <a:pt x="583460" y="477420"/>
                  <a:pt x="603678" y="455098"/>
                  <a:pt x="628650" y="430126"/>
                </a:cubicBezTo>
                <a:cubicBezTo>
                  <a:pt x="631825" y="420601"/>
                  <a:pt x="634220" y="410779"/>
                  <a:pt x="638175" y="401551"/>
                </a:cubicBezTo>
                <a:cubicBezTo>
                  <a:pt x="651245" y="371053"/>
                  <a:pt x="681598" y="320799"/>
                  <a:pt x="695325" y="296776"/>
                </a:cubicBezTo>
                <a:cubicBezTo>
                  <a:pt x="695832" y="294750"/>
                  <a:pt x="709495" y="235957"/>
                  <a:pt x="714375" y="230101"/>
                </a:cubicBezTo>
                <a:cubicBezTo>
                  <a:pt x="724538" y="217905"/>
                  <a:pt x="739775" y="211051"/>
                  <a:pt x="752475" y="201526"/>
                </a:cubicBezTo>
                <a:cubicBezTo>
                  <a:pt x="758825" y="182476"/>
                  <a:pt x="758302" y="159488"/>
                  <a:pt x="771525" y="144376"/>
                </a:cubicBezTo>
                <a:cubicBezTo>
                  <a:pt x="782784" y="131509"/>
                  <a:pt x="804140" y="133513"/>
                  <a:pt x="819150" y="125326"/>
                </a:cubicBezTo>
                <a:cubicBezTo>
                  <a:pt x="839250" y="114363"/>
                  <a:pt x="858228" y="101282"/>
                  <a:pt x="876300" y="87226"/>
                </a:cubicBezTo>
                <a:cubicBezTo>
                  <a:pt x="886933" y="78956"/>
                  <a:pt x="893179" y="65334"/>
                  <a:pt x="904875" y="58651"/>
                </a:cubicBezTo>
                <a:cubicBezTo>
                  <a:pt x="916241" y="52156"/>
                  <a:pt x="930388" y="52722"/>
                  <a:pt x="942975" y="49126"/>
                </a:cubicBezTo>
                <a:cubicBezTo>
                  <a:pt x="952629" y="46368"/>
                  <a:pt x="961896" y="42359"/>
                  <a:pt x="971550" y="39601"/>
                </a:cubicBezTo>
                <a:cubicBezTo>
                  <a:pt x="984137" y="36005"/>
                  <a:pt x="996871" y="32916"/>
                  <a:pt x="1009650" y="30076"/>
                </a:cubicBezTo>
                <a:cubicBezTo>
                  <a:pt x="1025454" y="26564"/>
                  <a:pt x="1041656" y="24811"/>
                  <a:pt x="1057275" y="20551"/>
                </a:cubicBezTo>
                <a:cubicBezTo>
                  <a:pt x="1076648" y="15267"/>
                  <a:pt x="1094578" y="4554"/>
                  <a:pt x="1114425" y="1501"/>
                </a:cubicBezTo>
                <a:cubicBezTo>
                  <a:pt x="1136392" y="-1878"/>
                  <a:pt x="1158875" y="1501"/>
                  <a:pt x="1181100" y="1501"/>
                </a:cubicBezTo>
              </a:path>
            </a:pathLst>
          </a:custGeom>
          <a:noFill/>
          <a:ln w="38100">
            <a:solidFill>
              <a:schemeClr val="accent6">
                <a:lumMod val="75000"/>
              </a:schemeClr>
            </a:solidFill>
            <a:headEnd type="oval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8" name="Content Placeholder 2">
            <a:extLst>
              <a:ext uri="{FF2B5EF4-FFF2-40B4-BE49-F238E27FC236}">
                <a16:creationId xmlns:a16="http://schemas.microsoft.com/office/drawing/2014/main" id="{F3DF1D7A-F2E5-4864-845F-7FC6DCB229D6}"/>
              </a:ext>
            </a:extLst>
          </p:cNvPr>
          <p:cNvSpPr txBox="1">
            <a:spLocks/>
          </p:cNvSpPr>
          <p:nvPr/>
        </p:nvSpPr>
        <p:spPr>
          <a:xfrm>
            <a:off x="8325710" y="4871443"/>
            <a:ext cx="2637368" cy="147833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800" dirty="0">
                <a:latin typeface="Consolas" panose="020B0609020204030204" pitchFamily="49" charset="0"/>
              </a:rPr>
              <a:t>c.pv = curr.pv;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800" dirty="0">
                <a:latin typeface="Consolas" panose="020B0609020204030204" pitchFamily="49" charset="0"/>
              </a:rPr>
              <a:t>curr.pv = c;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800" dirty="0" err="1">
                <a:latin typeface="Consolas" panose="020B0609020204030204" pitchFamily="49" charset="0"/>
              </a:rPr>
              <a:t>c.pv.nx</a:t>
            </a:r>
            <a:r>
              <a:rPr lang="en-US" sz="1800" dirty="0">
                <a:latin typeface="Consolas" panose="020B0609020204030204" pitchFamily="49" charset="0"/>
              </a:rPr>
              <a:t> = c;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800" dirty="0" err="1">
                <a:latin typeface="Consolas" panose="020B0609020204030204" pitchFamily="49" charset="0"/>
              </a:rPr>
              <a:t>c.nx</a:t>
            </a:r>
            <a:r>
              <a:rPr lang="en-US" sz="1800" dirty="0">
                <a:latin typeface="Consolas" panose="020B0609020204030204" pitchFamily="49" charset="0"/>
              </a:rPr>
              <a:t> = </a:t>
            </a:r>
            <a:r>
              <a:rPr lang="en-US" sz="1800" dirty="0" err="1">
                <a:latin typeface="Consolas" panose="020B0609020204030204" pitchFamily="49" charset="0"/>
              </a:rPr>
              <a:t>curr</a:t>
            </a:r>
            <a:r>
              <a:rPr lang="en-US" sz="1800" dirty="0">
                <a:latin typeface="Consolas" panose="020B0609020204030204" pitchFamily="49" charset="0"/>
              </a:rPr>
              <a:t>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endParaRPr lang="en-US" sz="1800" dirty="0">
              <a:latin typeface="Consolas" panose="020B0609020204030204" pitchFamily="49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3242536" y="4781992"/>
            <a:ext cx="1187248" cy="1179777"/>
            <a:chOff x="3242536" y="4781992"/>
            <a:chExt cx="1187248" cy="1179777"/>
          </a:xfrm>
        </p:grpSpPr>
        <p:grpSp>
          <p:nvGrpSpPr>
            <p:cNvPr id="9" name="Group 8"/>
            <p:cNvGrpSpPr/>
            <p:nvPr/>
          </p:nvGrpSpPr>
          <p:grpSpPr>
            <a:xfrm>
              <a:off x="3243708" y="4781992"/>
              <a:ext cx="1186076" cy="1086382"/>
              <a:chOff x="3252248" y="4933907"/>
              <a:chExt cx="1186076" cy="1086382"/>
            </a:xfrm>
          </p:grpSpPr>
          <p:sp>
            <p:nvSpPr>
              <p:cNvPr id="286" name="Rectangle 285">
                <a:extLst>
                  <a:ext uri="{FF2B5EF4-FFF2-40B4-BE49-F238E27FC236}">
                    <a16:creationId xmlns:a16="http://schemas.microsoft.com/office/drawing/2014/main" id="{FA42F0AC-ED5D-474E-9C01-7F2E703C7ECD}"/>
                  </a:ext>
                </a:extLst>
              </p:cNvPr>
              <p:cNvSpPr/>
              <p:nvPr/>
            </p:nvSpPr>
            <p:spPr>
              <a:xfrm>
                <a:off x="3287268" y="4933907"/>
                <a:ext cx="996520" cy="499867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  <a:alpha val="28000"/>
                </a:schemeClr>
              </a:solidFill>
              <a:ln w="25400" cmpd="sng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87" name="Rectangle 286">
                <a:extLst>
                  <a:ext uri="{FF2B5EF4-FFF2-40B4-BE49-F238E27FC236}">
                    <a16:creationId xmlns:a16="http://schemas.microsoft.com/office/drawing/2014/main" id="{B6FC5A73-079E-4424-BE9D-0BD0B40AFC15}"/>
                  </a:ext>
                </a:extLst>
              </p:cNvPr>
              <p:cNvSpPr/>
              <p:nvPr/>
            </p:nvSpPr>
            <p:spPr>
              <a:xfrm>
                <a:off x="3287268" y="5716460"/>
                <a:ext cx="996520" cy="303829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  <a:alpha val="28000"/>
                </a:schemeClr>
              </a:solidFill>
              <a:ln w="25400" cmpd="sng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88" name="TextBox 53">
                <a:extLst>
                  <a:ext uri="{FF2B5EF4-FFF2-40B4-BE49-F238E27FC236}">
                    <a16:creationId xmlns:a16="http://schemas.microsoft.com/office/drawing/2014/main" id="{BC9E9500-2E34-4D87-B0F5-8DEF6FC6F4B1}"/>
                  </a:ext>
                </a:extLst>
              </p:cNvPr>
              <p:cNvSpPr txBox="1"/>
              <p:nvPr/>
            </p:nvSpPr>
            <p:spPr>
              <a:xfrm>
                <a:off x="3643552" y="5023358"/>
                <a:ext cx="794772" cy="462624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 b="1" i="1" dirty="0">
                    <a:solidFill>
                      <a:srgbClr val="0070C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6.8</a:t>
                </a:r>
                <a:endParaRPr lang="en-US" sz="12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89" name="TextBox 288">
                <a:extLst>
                  <a:ext uri="{FF2B5EF4-FFF2-40B4-BE49-F238E27FC236}">
                    <a16:creationId xmlns:a16="http://schemas.microsoft.com/office/drawing/2014/main" id="{9A2655B7-7C9C-44D2-9DAC-75ECD1C98086}"/>
                  </a:ext>
                </a:extLst>
              </p:cNvPr>
              <p:cNvSpPr txBox="1"/>
              <p:nvPr/>
            </p:nvSpPr>
            <p:spPr>
              <a:xfrm>
                <a:off x="3252248" y="5011081"/>
                <a:ext cx="674895" cy="462624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 b="1" dirty="0" err="1">
                    <a:solidFill>
                      <a:srgbClr val="C0000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val</a:t>
                </a:r>
                <a:endParaRPr lang="en-US" sz="1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290" name="Rectangle 289">
                <a:extLst>
                  <a:ext uri="{FF2B5EF4-FFF2-40B4-BE49-F238E27FC236}">
                    <a16:creationId xmlns:a16="http://schemas.microsoft.com/office/drawing/2014/main" id="{B6FC5A73-079E-4424-BE9D-0BD0B40AFC15}"/>
                  </a:ext>
                </a:extLst>
              </p:cNvPr>
              <p:cNvSpPr/>
              <p:nvPr/>
            </p:nvSpPr>
            <p:spPr>
              <a:xfrm>
                <a:off x="3286907" y="5419748"/>
                <a:ext cx="996520" cy="303829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  <a:alpha val="28000"/>
                </a:schemeClr>
              </a:solidFill>
              <a:ln w="25400" cmpd="sng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299" name="TextBox 43">
              <a:extLst>
                <a:ext uri="{FF2B5EF4-FFF2-40B4-BE49-F238E27FC236}">
                  <a16:creationId xmlns:a16="http://schemas.microsoft.com/office/drawing/2014/main" id="{3C65CBB3-7490-4A5C-B6E6-CB10DE51D1F4}"/>
                </a:ext>
              </a:extLst>
            </p:cNvPr>
            <p:cNvSpPr txBox="1"/>
            <p:nvPr/>
          </p:nvSpPr>
          <p:spPr>
            <a:xfrm>
              <a:off x="3242536" y="5208287"/>
              <a:ext cx="396879" cy="46262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kern="1200" dirty="0" err="1">
                  <a:solidFill>
                    <a:srgbClr val="C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nx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300" name="TextBox 43">
              <a:extLst>
                <a:ext uri="{FF2B5EF4-FFF2-40B4-BE49-F238E27FC236}">
                  <a16:creationId xmlns:a16="http://schemas.microsoft.com/office/drawing/2014/main" id="{EC46FEE7-5AA3-4D5E-AD40-E4E273CFED1B}"/>
                </a:ext>
              </a:extLst>
            </p:cNvPr>
            <p:cNvSpPr txBox="1"/>
            <p:nvPr/>
          </p:nvSpPr>
          <p:spPr>
            <a:xfrm>
              <a:off x="3893202" y="5499145"/>
              <a:ext cx="432514" cy="46262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kern="1200" dirty="0" err="1">
                  <a:solidFill>
                    <a:srgbClr val="C00000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pv</a:t>
              </a:r>
              <a:endParaRPr lang="en-US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sp>
        <p:nvSpPr>
          <p:cNvPr id="12" name="Freeform 11"/>
          <p:cNvSpPr/>
          <p:nvPr/>
        </p:nvSpPr>
        <p:spPr>
          <a:xfrm>
            <a:off x="2524218" y="4120179"/>
            <a:ext cx="864441" cy="1613647"/>
          </a:xfrm>
          <a:custGeom>
            <a:avLst/>
            <a:gdLst>
              <a:gd name="connsiteX0" fmla="*/ 864441 w 864441"/>
              <a:gd name="connsiteY0" fmla="*/ 1613647 h 1613647"/>
              <a:gd name="connsiteX1" fmla="*/ 649288 w 864441"/>
              <a:gd name="connsiteY1" fmla="*/ 1602889 h 1613647"/>
              <a:gd name="connsiteX2" fmla="*/ 530954 w 864441"/>
              <a:gd name="connsiteY2" fmla="*/ 1559859 h 1613647"/>
              <a:gd name="connsiteX3" fmla="*/ 466408 w 864441"/>
              <a:gd name="connsiteY3" fmla="*/ 1549101 h 1613647"/>
              <a:gd name="connsiteX4" fmla="*/ 423377 w 864441"/>
              <a:gd name="connsiteY4" fmla="*/ 1538343 h 1613647"/>
              <a:gd name="connsiteX5" fmla="*/ 358831 w 864441"/>
              <a:gd name="connsiteY5" fmla="*/ 1484555 h 1613647"/>
              <a:gd name="connsiteX6" fmla="*/ 229740 w 864441"/>
              <a:gd name="connsiteY6" fmla="*/ 1398494 h 1613647"/>
              <a:gd name="connsiteX7" fmla="*/ 197467 w 864441"/>
              <a:gd name="connsiteY7" fmla="*/ 1344706 h 1613647"/>
              <a:gd name="connsiteX8" fmla="*/ 122163 w 864441"/>
              <a:gd name="connsiteY8" fmla="*/ 1204856 h 1613647"/>
              <a:gd name="connsiteX9" fmla="*/ 79133 w 864441"/>
              <a:gd name="connsiteY9" fmla="*/ 957430 h 1613647"/>
              <a:gd name="connsiteX10" fmla="*/ 57617 w 864441"/>
              <a:gd name="connsiteY10" fmla="*/ 839096 h 1613647"/>
              <a:gd name="connsiteX11" fmla="*/ 14587 w 864441"/>
              <a:gd name="connsiteY11" fmla="*/ 720762 h 1613647"/>
              <a:gd name="connsiteX12" fmla="*/ 14587 w 864441"/>
              <a:gd name="connsiteY12" fmla="*/ 247426 h 1613647"/>
              <a:gd name="connsiteX13" fmla="*/ 36102 w 864441"/>
              <a:gd name="connsiteY13" fmla="*/ 204395 h 1613647"/>
              <a:gd name="connsiteX14" fmla="*/ 46860 w 864441"/>
              <a:gd name="connsiteY14" fmla="*/ 161365 h 1613647"/>
              <a:gd name="connsiteX15" fmla="*/ 100648 w 864441"/>
              <a:gd name="connsiteY15" fmla="*/ 75303 h 1613647"/>
              <a:gd name="connsiteX16" fmla="*/ 100648 w 864441"/>
              <a:gd name="connsiteY16" fmla="*/ 0 h 16136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864441" h="1613647">
                <a:moveTo>
                  <a:pt x="864441" y="1613647"/>
                </a:moveTo>
                <a:cubicBezTo>
                  <a:pt x="792723" y="1610061"/>
                  <a:pt x="720867" y="1608615"/>
                  <a:pt x="649288" y="1602889"/>
                </a:cubicBezTo>
                <a:cubicBezTo>
                  <a:pt x="568106" y="1596394"/>
                  <a:pt x="616862" y="1588495"/>
                  <a:pt x="530954" y="1559859"/>
                </a:cubicBezTo>
                <a:cubicBezTo>
                  <a:pt x="510261" y="1552961"/>
                  <a:pt x="487797" y="1553379"/>
                  <a:pt x="466408" y="1549101"/>
                </a:cubicBezTo>
                <a:cubicBezTo>
                  <a:pt x="451910" y="1546201"/>
                  <a:pt x="437721" y="1541929"/>
                  <a:pt x="423377" y="1538343"/>
                </a:cubicBezTo>
                <a:cubicBezTo>
                  <a:pt x="401862" y="1520414"/>
                  <a:pt x="381858" y="1500497"/>
                  <a:pt x="358831" y="1484555"/>
                </a:cubicBezTo>
                <a:cubicBezTo>
                  <a:pt x="156707" y="1344624"/>
                  <a:pt x="390993" y="1527498"/>
                  <a:pt x="229740" y="1398494"/>
                </a:cubicBezTo>
                <a:cubicBezTo>
                  <a:pt x="218982" y="1380565"/>
                  <a:pt x="206818" y="1363408"/>
                  <a:pt x="197467" y="1344706"/>
                </a:cubicBezTo>
                <a:cubicBezTo>
                  <a:pt x="127884" y="1205541"/>
                  <a:pt x="177030" y="1259725"/>
                  <a:pt x="122163" y="1204856"/>
                </a:cubicBezTo>
                <a:cubicBezTo>
                  <a:pt x="103917" y="1022387"/>
                  <a:pt x="123132" y="1168622"/>
                  <a:pt x="79133" y="957430"/>
                </a:cubicBezTo>
                <a:cubicBezTo>
                  <a:pt x="70956" y="918181"/>
                  <a:pt x="68166" y="877775"/>
                  <a:pt x="57617" y="839096"/>
                </a:cubicBezTo>
                <a:cubicBezTo>
                  <a:pt x="46574" y="798603"/>
                  <a:pt x="28930" y="760207"/>
                  <a:pt x="14587" y="720762"/>
                </a:cubicBezTo>
                <a:cubicBezTo>
                  <a:pt x="-1911" y="522795"/>
                  <a:pt x="-7608" y="513769"/>
                  <a:pt x="14587" y="247426"/>
                </a:cubicBezTo>
                <a:cubicBezTo>
                  <a:pt x="15919" y="231445"/>
                  <a:pt x="30471" y="219411"/>
                  <a:pt x="36102" y="204395"/>
                </a:cubicBezTo>
                <a:cubicBezTo>
                  <a:pt x="41293" y="190552"/>
                  <a:pt x="41036" y="174954"/>
                  <a:pt x="46860" y="161365"/>
                </a:cubicBezTo>
                <a:cubicBezTo>
                  <a:pt x="62833" y="124094"/>
                  <a:pt x="89443" y="120125"/>
                  <a:pt x="100648" y="75303"/>
                </a:cubicBezTo>
                <a:cubicBezTo>
                  <a:pt x="106736" y="50951"/>
                  <a:pt x="100648" y="25101"/>
                  <a:pt x="100648" y="0"/>
                </a:cubicBezTo>
              </a:path>
            </a:pathLst>
          </a:custGeom>
          <a:noFill/>
          <a:ln w="38100">
            <a:solidFill>
              <a:srgbClr val="C00000"/>
            </a:solidFill>
            <a:headEnd type="oval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3" name="Freeform 90">
            <a:extLst>
              <a:ext uri="{FF2B5EF4-FFF2-40B4-BE49-F238E27FC236}">
                <a16:creationId xmlns:a16="http://schemas.microsoft.com/office/drawing/2014/main" id="{EC27F718-F477-4704-84C0-F350513FDD03}"/>
              </a:ext>
            </a:extLst>
          </p:cNvPr>
          <p:cNvSpPr/>
          <p:nvPr/>
        </p:nvSpPr>
        <p:spPr>
          <a:xfrm rot="12129061" flipH="1">
            <a:off x="4010076" y="3844322"/>
            <a:ext cx="149250" cy="889440"/>
          </a:xfrm>
          <a:custGeom>
            <a:avLst/>
            <a:gdLst>
              <a:gd name="connsiteX0" fmla="*/ 0 w 1181100"/>
              <a:gd name="connsiteY0" fmla="*/ 601576 h 640923"/>
              <a:gd name="connsiteX1" fmla="*/ 47625 w 1181100"/>
              <a:gd name="connsiteY1" fmla="*/ 630151 h 640923"/>
              <a:gd name="connsiteX2" fmla="*/ 314325 w 1181100"/>
              <a:gd name="connsiteY2" fmla="*/ 620626 h 640923"/>
              <a:gd name="connsiteX3" fmla="*/ 352425 w 1181100"/>
              <a:gd name="connsiteY3" fmla="*/ 611101 h 640923"/>
              <a:gd name="connsiteX4" fmla="*/ 400050 w 1181100"/>
              <a:gd name="connsiteY4" fmla="*/ 582526 h 640923"/>
              <a:gd name="connsiteX5" fmla="*/ 428625 w 1181100"/>
              <a:gd name="connsiteY5" fmla="*/ 563476 h 640923"/>
              <a:gd name="connsiteX6" fmla="*/ 457200 w 1181100"/>
              <a:gd name="connsiteY6" fmla="*/ 553951 h 640923"/>
              <a:gd name="connsiteX7" fmla="*/ 523875 w 1181100"/>
              <a:gd name="connsiteY7" fmla="*/ 506326 h 640923"/>
              <a:gd name="connsiteX8" fmla="*/ 552450 w 1181100"/>
              <a:gd name="connsiteY8" fmla="*/ 496801 h 640923"/>
              <a:gd name="connsiteX9" fmla="*/ 628650 w 1181100"/>
              <a:gd name="connsiteY9" fmla="*/ 430126 h 640923"/>
              <a:gd name="connsiteX10" fmla="*/ 638175 w 1181100"/>
              <a:gd name="connsiteY10" fmla="*/ 401551 h 640923"/>
              <a:gd name="connsiteX11" fmla="*/ 695325 w 1181100"/>
              <a:gd name="connsiteY11" fmla="*/ 296776 h 640923"/>
              <a:gd name="connsiteX12" fmla="*/ 714375 w 1181100"/>
              <a:gd name="connsiteY12" fmla="*/ 230101 h 640923"/>
              <a:gd name="connsiteX13" fmla="*/ 752475 w 1181100"/>
              <a:gd name="connsiteY13" fmla="*/ 201526 h 640923"/>
              <a:gd name="connsiteX14" fmla="*/ 771525 w 1181100"/>
              <a:gd name="connsiteY14" fmla="*/ 144376 h 640923"/>
              <a:gd name="connsiteX15" fmla="*/ 819150 w 1181100"/>
              <a:gd name="connsiteY15" fmla="*/ 125326 h 640923"/>
              <a:gd name="connsiteX16" fmla="*/ 876300 w 1181100"/>
              <a:gd name="connsiteY16" fmla="*/ 87226 h 640923"/>
              <a:gd name="connsiteX17" fmla="*/ 904875 w 1181100"/>
              <a:gd name="connsiteY17" fmla="*/ 58651 h 640923"/>
              <a:gd name="connsiteX18" fmla="*/ 942975 w 1181100"/>
              <a:gd name="connsiteY18" fmla="*/ 49126 h 640923"/>
              <a:gd name="connsiteX19" fmla="*/ 971550 w 1181100"/>
              <a:gd name="connsiteY19" fmla="*/ 39601 h 640923"/>
              <a:gd name="connsiteX20" fmla="*/ 1009650 w 1181100"/>
              <a:gd name="connsiteY20" fmla="*/ 30076 h 640923"/>
              <a:gd name="connsiteX21" fmla="*/ 1057275 w 1181100"/>
              <a:gd name="connsiteY21" fmla="*/ 20551 h 640923"/>
              <a:gd name="connsiteX22" fmla="*/ 1114425 w 1181100"/>
              <a:gd name="connsiteY22" fmla="*/ 1501 h 640923"/>
              <a:gd name="connsiteX23" fmla="*/ 1181100 w 1181100"/>
              <a:gd name="connsiteY23" fmla="*/ 1501 h 640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181100" h="640923">
                <a:moveTo>
                  <a:pt x="0" y="601576"/>
                </a:moveTo>
                <a:cubicBezTo>
                  <a:pt x="15875" y="611101"/>
                  <a:pt x="29509" y="626337"/>
                  <a:pt x="47625" y="630151"/>
                </a:cubicBezTo>
                <a:cubicBezTo>
                  <a:pt x="148953" y="651483"/>
                  <a:pt x="214252" y="637305"/>
                  <a:pt x="314325" y="620626"/>
                </a:cubicBezTo>
                <a:cubicBezTo>
                  <a:pt x="327238" y="618474"/>
                  <a:pt x="339725" y="614276"/>
                  <a:pt x="352425" y="611101"/>
                </a:cubicBezTo>
                <a:cubicBezTo>
                  <a:pt x="368300" y="601576"/>
                  <a:pt x="384351" y="592338"/>
                  <a:pt x="400050" y="582526"/>
                </a:cubicBezTo>
                <a:cubicBezTo>
                  <a:pt x="409758" y="576459"/>
                  <a:pt x="418386" y="568596"/>
                  <a:pt x="428625" y="563476"/>
                </a:cubicBezTo>
                <a:cubicBezTo>
                  <a:pt x="437605" y="558986"/>
                  <a:pt x="447675" y="557126"/>
                  <a:pt x="457200" y="553951"/>
                </a:cubicBezTo>
                <a:cubicBezTo>
                  <a:pt x="479425" y="538076"/>
                  <a:pt x="500455" y="520378"/>
                  <a:pt x="523875" y="506326"/>
                </a:cubicBezTo>
                <a:cubicBezTo>
                  <a:pt x="532484" y="501160"/>
                  <a:pt x="543936" y="502122"/>
                  <a:pt x="552450" y="496801"/>
                </a:cubicBezTo>
                <a:cubicBezTo>
                  <a:pt x="583460" y="477420"/>
                  <a:pt x="603678" y="455098"/>
                  <a:pt x="628650" y="430126"/>
                </a:cubicBezTo>
                <a:cubicBezTo>
                  <a:pt x="631825" y="420601"/>
                  <a:pt x="634220" y="410779"/>
                  <a:pt x="638175" y="401551"/>
                </a:cubicBezTo>
                <a:cubicBezTo>
                  <a:pt x="651245" y="371053"/>
                  <a:pt x="681598" y="320799"/>
                  <a:pt x="695325" y="296776"/>
                </a:cubicBezTo>
                <a:cubicBezTo>
                  <a:pt x="695832" y="294750"/>
                  <a:pt x="709495" y="235957"/>
                  <a:pt x="714375" y="230101"/>
                </a:cubicBezTo>
                <a:cubicBezTo>
                  <a:pt x="724538" y="217905"/>
                  <a:pt x="739775" y="211051"/>
                  <a:pt x="752475" y="201526"/>
                </a:cubicBezTo>
                <a:cubicBezTo>
                  <a:pt x="758825" y="182476"/>
                  <a:pt x="758302" y="159488"/>
                  <a:pt x="771525" y="144376"/>
                </a:cubicBezTo>
                <a:cubicBezTo>
                  <a:pt x="782784" y="131509"/>
                  <a:pt x="804140" y="133513"/>
                  <a:pt x="819150" y="125326"/>
                </a:cubicBezTo>
                <a:cubicBezTo>
                  <a:pt x="839250" y="114363"/>
                  <a:pt x="858228" y="101282"/>
                  <a:pt x="876300" y="87226"/>
                </a:cubicBezTo>
                <a:cubicBezTo>
                  <a:pt x="886933" y="78956"/>
                  <a:pt x="893179" y="65334"/>
                  <a:pt x="904875" y="58651"/>
                </a:cubicBezTo>
                <a:cubicBezTo>
                  <a:pt x="916241" y="52156"/>
                  <a:pt x="930388" y="52722"/>
                  <a:pt x="942975" y="49126"/>
                </a:cubicBezTo>
                <a:cubicBezTo>
                  <a:pt x="952629" y="46368"/>
                  <a:pt x="961896" y="42359"/>
                  <a:pt x="971550" y="39601"/>
                </a:cubicBezTo>
                <a:cubicBezTo>
                  <a:pt x="984137" y="36005"/>
                  <a:pt x="996871" y="32916"/>
                  <a:pt x="1009650" y="30076"/>
                </a:cubicBezTo>
                <a:cubicBezTo>
                  <a:pt x="1025454" y="26564"/>
                  <a:pt x="1041656" y="24811"/>
                  <a:pt x="1057275" y="20551"/>
                </a:cubicBezTo>
                <a:cubicBezTo>
                  <a:pt x="1076648" y="15267"/>
                  <a:pt x="1094578" y="4554"/>
                  <a:pt x="1114425" y="1501"/>
                </a:cubicBezTo>
                <a:cubicBezTo>
                  <a:pt x="1136392" y="-1878"/>
                  <a:pt x="1158875" y="1501"/>
                  <a:pt x="1181100" y="1501"/>
                </a:cubicBezTo>
              </a:path>
            </a:pathLst>
          </a:custGeom>
          <a:noFill/>
          <a:ln w="38100">
            <a:solidFill>
              <a:srgbClr val="C00000"/>
            </a:solidFill>
            <a:headEnd type="oval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4078454" y="4040733"/>
            <a:ext cx="806532" cy="1405496"/>
          </a:xfrm>
          <a:custGeom>
            <a:avLst/>
            <a:gdLst>
              <a:gd name="connsiteX0" fmla="*/ 0 w 806532"/>
              <a:gd name="connsiteY0" fmla="*/ 1364776 h 1405496"/>
              <a:gd name="connsiteX1" fmla="*/ 341194 w 806532"/>
              <a:gd name="connsiteY1" fmla="*/ 1351128 h 1405496"/>
              <a:gd name="connsiteX2" fmla="*/ 409433 w 806532"/>
              <a:gd name="connsiteY2" fmla="*/ 1282890 h 1405496"/>
              <a:gd name="connsiteX3" fmla="*/ 464024 w 806532"/>
              <a:gd name="connsiteY3" fmla="*/ 1255594 h 1405496"/>
              <a:gd name="connsiteX4" fmla="*/ 477671 w 806532"/>
              <a:gd name="connsiteY4" fmla="*/ 1214651 h 1405496"/>
              <a:gd name="connsiteX5" fmla="*/ 518615 w 806532"/>
              <a:gd name="connsiteY5" fmla="*/ 1201003 h 1405496"/>
              <a:gd name="connsiteX6" fmla="*/ 614149 w 806532"/>
              <a:gd name="connsiteY6" fmla="*/ 1132764 h 1405496"/>
              <a:gd name="connsiteX7" fmla="*/ 655092 w 806532"/>
              <a:gd name="connsiteY7" fmla="*/ 1064525 h 1405496"/>
              <a:gd name="connsiteX8" fmla="*/ 696036 w 806532"/>
              <a:gd name="connsiteY8" fmla="*/ 1009934 h 1405496"/>
              <a:gd name="connsiteX9" fmla="*/ 750627 w 806532"/>
              <a:gd name="connsiteY9" fmla="*/ 914400 h 1405496"/>
              <a:gd name="connsiteX10" fmla="*/ 764274 w 806532"/>
              <a:gd name="connsiteY10" fmla="*/ 723331 h 1405496"/>
              <a:gd name="connsiteX11" fmla="*/ 777922 w 806532"/>
              <a:gd name="connsiteY11" fmla="*/ 573206 h 1405496"/>
              <a:gd name="connsiteX12" fmla="*/ 723331 w 806532"/>
              <a:gd name="connsiteY12" fmla="*/ 0 h 14054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806532" h="1405496">
                <a:moveTo>
                  <a:pt x="0" y="1364776"/>
                </a:moveTo>
                <a:cubicBezTo>
                  <a:pt x="134977" y="1418768"/>
                  <a:pt x="114178" y="1423773"/>
                  <a:pt x="341194" y="1351128"/>
                </a:cubicBezTo>
                <a:cubicBezTo>
                  <a:pt x="371832" y="1341324"/>
                  <a:pt x="384041" y="1302639"/>
                  <a:pt x="409433" y="1282890"/>
                </a:cubicBezTo>
                <a:cubicBezTo>
                  <a:pt x="425492" y="1270399"/>
                  <a:pt x="445827" y="1264693"/>
                  <a:pt x="464024" y="1255594"/>
                </a:cubicBezTo>
                <a:cubicBezTo>
                  <a:pt x="468573" y="1241946"/>
                  <a:pt x="467499" y="1224823"/>
                  <a:pt x="477671" y="1214651"/>
                </a:cubicBezTo>
                <a:cubicBezTo>
                  <a:pt x="487844" y="1204478"/>
                  <a:pt x="505748" y="1207437"/>
                  <a:pt x="518615" y="1201003"/>
                </a:cubicBezTo>
                <a:cubicBezTo>
                  <a:pt x="538575" y="1191023"/>
                  <a:pt x="601781" y="1142040"/>
                  <a:pt x="614149" y="1132764"/>
                </a:cubicBezTo>
                <a:cubicBezTo>
                  <a:pt x="627797" y="1110018"/>
                  <a:pt x="640378" y="1086596"/>
                  <a:pt x="655092" y="1064525"/>
                </a:cubicBezTo>
                <a:cubicBezTo>
                  <a:pt x="667709" y="1045599"/>
                  <a:pt x="683824" y="1029124"/>
                  <a:pt x="696036" y="1009934"/>
                </a:cubicBezTo>
                <a:cubicBezTo>
                  <a:pt x="715727" y="978991"/>
                  <a:pt x="732430" y="946245"/>
                  <a:pt x="750627" y="914400"/>
                </a:cubicBezTo>
                <a:cubicBezTo>
                  <a:pt x="755176" y="850710"/>
                  <a:pt x="759182" y="786980"/>
                  <a:pt x="764274" y="723331"/>
                </a:cubicBezTo>
                <a:cubicBezTo>
                  <a:pt x="768281" y="673243"/>
                  <a:pt x="778907" y="623444"/>
                  <a:pt x="777922" y="573206"/>
                </a:cubicBezTo>
                <a:cubicBezTo>
                  <a:pt x="767306" y="31766"/>
                  <a:pt x="878237" y="154906"/>
                  <a:pt x="723331" y="0"/>
                </a:cubicBezTo>
              </a:path>
            </a:pathLst>
          </a:custGeom>
          <a:noFill/>
          <a:ln w="38100">
            <a:solidFill>
              <a:schemeClr val="accent6">
                <a:lumMod val="75000"/>
              </a:schemeClr>
            </a:solidFill>
            <a:headEnd type="oval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2920621" y="3616657"/>
            <a:ext cx="627797" cy="1091821"/>
          </a:xfrm>
          <a:custGeom>
            <a:avLst/>
            <a:gdLst>
              <a:gd name="connsiteX0" fmla="*/ 0 w 627797"/>
              <a:gd name="connsiteY0" fmla="*/ 0 h 1091821"/>
              <a:gd name="connsiteX1" fmla="*/ 27295 w 627797"/>
              <a:gd name="connsiteY1" fmla="*/ 68239 h 1091821"/>
              <a:gd name="connsiteX2" fmla="*/ 40943 w 627797"/>
              <a:gd name="connsiteY2" fmla="*/ 109182 h 1091821"/>
              <a:gd name="connsiteX3" fmla="*/ 81886 w 627797"/>
              <a:gd name="connsiteY3" fmla="*/ 177421 h 1091821"/>
              <a:gd name="connsiteX4" fmla="*/ 109182 w 627797"/>
              <a:gd name="connsiteY4" fmla="*/ 259307 h 1091821"/>
              <a:gd name="connsiteX5" fmla="*/ 163773 w 627797"/>
              <a:gd name="connsiteY5" fmla="*/ 354842 h 1091821"/>
              <a:gd name="connsiteX6" fmla="*/ 191069 w 627797"/>
              <a:gd name="connsiteY6" fmla="*/ 409433 h 1091821"/>
              <a:gd name="connsiteX7" fmla="*/ 232012 w 627797"/>
              <a:gd name="connsiteY7" fmla="*/ 450376 h 1091821"/>
              <a:gd name="connsiteX8" fmla="*/ 272955 w 627797"/>
              <a:gd name="connsiteY8" fmla="*/ 518615 h 1091821"/>
              <a:gd name="connsiteX9" fmla="*/ 313898 w 627797"/>
              <a:gd name="connsiteY9" fmla="*/ 627797 h 1091821"/>
              <a:gd name="connsiteX10" fmla="*/ 354842 w 627797"/>
              <a:gd name="connsiteY10" fmla="*/ 668740 h 1091821"/>
              <a:gd name="connsiteX11" fmla="*/ 368489 w 627797"/>
              <a:gd name="connsiteY11" fmla="*/ 709683 h 1091821"/>
              <a:gd name="connsiteX12" fmla="*/ 382137 w 627797"/>
              <a:gd name="connsiteY12" fmla="*/ 777922 h 1091821"/>
              <a:gd name="connsiteX13" fmla="*/ 532263 w 627797"/>
              <a:gd name="connsiteY13" fmla="*/ 941695 h 1091821"/>
              <a:gd name="connsiteX14" fmla="*/ 600501 w 627797"/>
              <a:gd name="connsiteY14" fmla="*/ 1050877 h 1091821"/>
              <a:gd name="connsiteX15" fmla="*/ 627797 w 627797"/>
              <a:gd name="connsiteY15" fmla="*/ 1091821 h 10918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627797" h="1091821">
                <a:moveTo>
                  <a:pt x="0" y="0"/>
                </a:moveTo>
                <a:cubicBezTo>
                  <a:pt x="9098" y="22746"/>
                  <a:pt x="18693" y="45300"/>
                  <a:pt x="27295" y="68239"/>
                </a:cubicBezTo>
                <a:cubicBezTo>
                  <a:pt x="32346" y="81709"/>
                  <a:pt x="34509" y="96315"/>
                  <a:pt x="40943" y="109182"/>
                </a:cubicBezTo>
                <a:cubicBezTo>
                  <a:pt x="52806" y="132908"/>
                  <a:pt x="70909" y="153272"/>
                  <a:pt x="81886" y="177421"/>
                </a:cubicBezTo>
                <a:cubicBezTo>
                  <a:pt x="93792" y="203614"/>
                  <a:pt x="98496" y="232593"/>
                  <a:pt x="109182" y="259307"/>
                </a:cubicBezTo>
                <a:cubicBezTo>
                  <a:pt x="136674" y="328036"/>
                  <a:pt x="130949" y="297399"/>
                  <a:pt x="163773" y="354842"/>
                </a:cubicBezTo>
                <a:cubicBezTo>
                  <a:pt x="173867" y="372506"/>
                  <a:pt x="179244" y="392878"/>
                  <a:pt x="191069" y="409433"/>
                </a:cubicBezTo>
                <a:cubicBezTo>
                  <a:pt x="202287" y="425139"/>
                  <a:pt x="220432" y="434935"/>
                  <a:pt x="232012" y="450376"/>
                </a:cubicBezTo>
                <a:cubicBezTo>
                  <a:pt x="247928" y="471597"/>
                  <a:pt x="261092" y="494889"/>
                  <a:pt x="272955" y="518615"/>
                </a:cubicBezTo>
                <a:cubicBezTo>
                  <a:pt x="304709" y="582123"/>
                  <a:pt x="263620" y="547352"/>
                  <a:pt x="313898" y="627797"/>
                </a:cubicBezTo>
                <a:cubicBezTo>
                  <a:pt x="324128" y="644164"/>
                  <a:pt x="341194" y="655092"/>
                  <a:pt x="354842" y="668740"/>
                </a:cubicBezTo>
                <a:cubicBezTo>
                  <a:pt x="359391" y="682388"/>
                  <a:pt x="365000" y="695727"/>
                  <a:pt x="368489" y="709683"/>
                </a:cubicBezTo>
                <a:cubicBezTo>
                  <a:pt x="374115" y="732187"/>
                  <a:pt x="371763" y="757174"/>
                  <a:pt x="382137" y="777922"/>
                </a:cubicBezTo>
                <a:cubicBezTo>
                  <a:pt x="444238" y="902123"/>
                  <a:pt x="440427" y="886594"/>
                  <a:pt x="532263" y="941695"/>
                </a:cubicBezTo>
                <a:cubicBezTo>
                  <a:pt x="555009" y="978089"/>
                  <a:pt x="577460" y="1014669"/>
                  <a:pt x="600501" y="1050877"/>
                </a:cubicBezTo>
                <a:cubicBezTo>
                  <a:pt x="609307" y="1064715"/>
                  <a:pt x="627797" y="1091821"/>
                  <a:pt x="627797" y="1091821"/>
                </a:cubicBezTo>
              </a:path>
            </a:pathLst>
          </a:custGeom>
          <a:noFill/>
          <a:ln w="38100">
            <a:solidFill>
              <a:schemeClr val="accent6">
                <a:lumMod val="75000"/>
              </a:schemeClr>
            </a:solidFill>
            <a:headEnd type="oval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5" name="Freeform 90">
            <a:extLst>
              <a:ext uri="{FF2B5EF4-FFF2-40B4-BE49-F238E27FC236}">
                <a16:creationId xmlns:a16="http://schemas.microsoft.com/office/drawing/2014/main" id="{EC27F718-F477-4704-84C0-F350513FDD03}"/>
              </a:ext>
            </a:extLst>
          </p:cNvPr>
          <p:cNvSpPr/>
          <p:nvPr/>
        </p:nvSpPr>
        <p:spPr>
          <a:xfrm rot="12129061">
            <a:off x="3527923" y="3762497"/>
            <a:ext cx="575816" cy="224442"/>
          </a:xfrm>
          <a:custGeom>
            <a:avLst/>
            <a:gdLst>
              <a:gd name="connsiteX0" fmla="*/ 0 w 1181100"/>
              <a:gd name="connsiteY0" fmla="*/ 601576 h 640923"/>
              <a:gd name="connsiteX1" fmla="*/ 47625 w 1181100"/>
              <a:gd name="connsiteY1" fmla="*/ 630151 h 640923"/>
              <a:gd name="connsiteX2" fmla="*/ 314325 w 1181100"/>
              <a:gd name="connsiteY2" fmla="*/ 620626 h 640923"/>
              <a:gd name="connsiteX3" fmla="*/ 352425 w 1181100"/>
              <a:gd name="connsiteY3" fmla="*/ 611101 h 640923"/>
              <a:gd name="connsiteX4" fmla="*/ 400050 w 1181100"/>
              <a:gd name="connsiteY4" fmla="*/ 582526 h 640923"/>
              <a:gd name="connsiteX5" fmla="*/ 428625 w 1181100"/>
              <a:gd name="connsiteY5" fmla="*/ 563476 h 640923"/>
              <a:gd name="connsiteX6" fmla="*/ 457200 w 1181100"/>
              <a:gd name="connsiteY6" fmla="*/ 553951 h 640923"/>
              <a:gd name="connsiteX7" fmla="*/ 523875 w 1181100"/>
              <a:gd name="connsiteY7" fmla="*/ 506326 h 640923"/>
              <a:gd name="connsiteX8" fmla="*/ 552450 w 1181100"/>
              <a:gd name="connsiteY8" fmla="*/ 496801 h 640923"/>
              <a:gd name="connsiteX9" fmla="*/ 628650 w 1181100"/>
              <a:gd name="connsiteY9" fmla="*/ 430126 h 640923"/>
              <a:gd name="connsiteX10" fmla="*/ 638175 w 1181100"/>
              <a:gd name="connsiteY10" fmla="*/ 401551 h 640923"/>
              <a:gd name="connsiteX11" fmla="*/ 695325 w 1181100"/>
              <a:gd name="connsiteY11" fmla="*/ 296776 h 640923"/>
              <a:gd name="connsiteX12" fmla="*/ 714375 w 1181100"/>
              <a:gd name="connsiteY12" fmla="*/ 230101 h 640923"/>
              <a:gd name="connsiteX13" fmla="*/ 752475 w 1181100"/>
              <a:gd name="connsiteY13" fmla="*/ 201526 h 640923"/>
              <a:gd name="connsiteX14" fmla="*/ 771525 w 1181100"/>
              <a:gd name="connsiteY14" fmla="*/ 144376 h 640923"/>
              <a:gd name="connsiteX15" fmla="*/ 819150 w 1181100"/>
              <a:gd name="connsiteY15" fmla="*/ 125326 h 640923"/>
              <a:gd name="connsiteX16" fmla="*/ 876300 w 1181100"/>
              <a:gd name="connsiteY16" fmla="*/ 87226 h 640923"/>
              <a:gd name="connsiteX17" fmla="*/ 904875 w 1181100"/>
              <a:gd name="connsiteY17" fmla="*/ 58651 h 640923"/>
              <a:gd name="connsiteX18" fmla="*/ 942975 w 1181100"/>
              <a:gd name="connsiteY18" fmla="*/ 49126 h 640923"/>
              <a:gd name="connsiteX19" fmla="*/ 971550 w 1181100"/>
              <a:gd name="connsiteY19" fmla="*/ 39601 h 640923"/>
              <a:gd name="connsiteX20" fmla="*/ 1009650 w 1181100"/>
              <a:gd name="connsiteY20" fmla="*/ 30076 h 640923"/>
              <a:gd name="connsiteX21" fmla="*/ 1057275 w 1181100"/>
              <a:gd name="connsiteY21" fmla="*/ 20551 h 640923"/>
              <a:gd name="connsiteX22" fmla="*/ 1114425 w 1181100"/>
              <a:gd name="connsiteY22" fmla="*/ 1501 h 640923"/>
              <a:gd name="connsiteX23" fmla="*/ 1181100 w 1181100"/>
              <a:gd name="connsiteY23" fmla="*/ 1501 h 640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181100" h="640923">
                <a:moveTo>
                  <a:pt x="0" y="601576"/>
                </a:moveTo>
                <a:cubicBezTo>
                  <a:pt x="15875" y="611101"/>
                  <a:pt x="29509" y="626337"/>
                  <a:pt x="47625" y="630151"/>
                </a:cubicBezTo>
                <a:cubicBezTo>
                  <a:pt x="148953" y="651483"/>
                  <a:pt x="214252" y="637305"/>
                  <a:pt x="314325" y="620626"/>
                </a:cubicBezTo>
                <a:cubicBezTo>
                  <a:pt x="327238" y="618474"/>
                  <a:pt x="339725" y="614276"/>
                  <a:pt x="352425" y="611101"/>
                </a:cubicBezTo>
                <a:cubicBezTo>
                  <a:pt x="368300" y="601576"/>
                  <a:pt x="384351" y="592338"/>
                  <a:pt x="400050" y="582526"/>
                </a:cubicBezTo>
                <a:cubicBezTo>
                  <a:pt x="409758" y="576459"/>
                  <a:pt x="418386" y="568596"/>
                  <a:pt x="428625" y="563476"/>
                </a:cubicBezTo>
                <a:cubicBezTo>
                  <a:pt x="437605" y="558986"/>
                  <a:pt x="447675" y="557126"/>
                  <a:pt x="457200" y="553951"/>
                </a:cubicBezTo>
                <a:cubicBezTo>
                  <a:pt x="479425" y="538076"/>
                  <a:pt x="500455" y="520378"/>
                  <a:pt x="523875" y="506326"/>
                </a:cubicBezTo>
                <a:cubicBezTo>
                  <a:pt x="532484" y="501160"/>
                  <a:pt x="543936" y="502122"/>
                  <a:pt x="552450" y="496801"/>
                </a:cubicBezTo>
                <a:cubicBezTo>
                  <a:pt x="583460" y="477420"/>
                  <a:pt x="603678" y="455098"/>
                  <a:pt x="628650" y="430126"/>
                </a:cubicBezTo>
                <a:cubicBezTo>
                  <a:pt x="631825" y="420601"/>
                  <a:pt x="634220" y="410779"/>
                  <a:pt x="638175" y="401551"/>
                </a:cubicBezTo>
                <a:cubicBezTo>
                  <a:pt x="651245" y="371053"/>
                  <a:pt x="681598" y="320799"/>
                  <a:pt x="695325" y="296776"/>
                </a:cubicBezTo>
                <a:cubicBezTo>
                  <a:pt x="695832" y="294750"/>
                  <a:pt x="709495" y="235957"/>
                  <a:pt x="714375" y="230101"/>
                </a:cubicBezTo>
                <a:cubicBezTo>
                  <a:pt x="724538" y="217905"/>
                  <a:pt x="739775" y="211051"/>
                  <a:pt x="752475" y="201526"/>
                </a:cubicBezTo>
                <a:cubicBezTo>
                  <a:pt x="758825" y="182476"/>
                  <a:pt x="758302" y="159488"/>
                  <a:pt x="771525" y="144376"/>
                </a:cubicBezTo>
                <a:cubicBezTo>
                  <a:pt x="782784" y="131509"/>
                  <a:pt x="804140" y="133513"/>
                  <a:pt x="819150" y="125326"/>
                </a:cubicBezTo>
                <a:cubicBezTo>
                  <a:pt x="839250" y="114363"/>
                  <a:pt x="858228" y="101282"/>
                  <a:pt x="876300" y="87226"/>
                </a:cubicBezTo>
                <a:cubicBezTo>
                  <a:pt x="886933" y="78956"/>
                  <a:pt x="893179" y="65334"/>
                  <a:pt x="904875" y="58651"/>
                </a:cubicBezTo>
                <a:cubicBezTo>
                  <a:pt x="916241" y="52156"/>
                  <a:pt x="930388" y="52722"/>
                  <a:pt x="942975" y="49126"/>
                </a:cubicBezTo>
                <a:cubicBezTo>
                  <a:pt x="952629" y="46368"/>
                  <a:pt x="961896" y="42359"/>
                  <a:pt x="971550" y="39601"/>
                </a:cubicBezTo>
                <a:cubicBezTo>
                  <a:pt x="984137" y="36005"/>
                  <a:pt x="996871" y="32916"/>
                  <a:pt x="1009650" y="30076"/>
                </a:cubicBezTo>
                <a:cubicBezTo>
                  <a:pt x="1025454" y="26564"/>
                  <a:pt x="1041656" y="24811"/>
                  <a:pt x="1057275" y="20551"/>
                </a:cubicBezTo>
                <a:cubicBezTo>
                  <a:pt x="1076648" y="15267"/>
                  <a:pt x="1094578" y="4554"/>
                  <a:pt x="1114425" y="1501"/>
                </a:cubicBezTo>
                <a:cubicBezTo>
                  <a:pt x="1136392" y="-1878"/>
                  <a:pt x="1158875" y="1501"/>
                  <a:pt x="1181100" y="1501"/>
                </a:cubicBezTo>
              </a:path>
            </a:pathLst>
          </a:custGeom>
          <a:noFill/>
          <a:ln w="38100">
            <a:solidFill>
              <a:srgbClr val="C00000"/>
            </a:solidFill>
            <a:headEnd type="oval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6" name="Freeform 90">
            <a:extLst>
              <a:ext uri="{FF2B5EF4-FFF2-40B4-BE49-F238E27FC236}">
                <a16:creationId xmlns:a16="http://schemas.microsoft.com/office/drawing/2014/main" id="{7EDD220B-C144-496B-9921-701257B4D958}"/>
              </a:ext>
            </a:extLst>
          </p:cNvPr>
          <p:cNvSpPr/>
          <p:nvPr/>
        </p:nvSpPr>
        <p:spPr>
          <a:xfrm>
            <a:off x="3333599" y="3043409"/>
            <a:ext cx="587942" cy="582058"/>
          </a:xfrm>
          <a:custGeom>
            <a:avLst/>
            <a:gdLst>
              <a:gd name="connsiteX0" fmla="*/ 0 w 1181100"/>
              <a:gd name="connsiteY0" fmla="*/ 601576 h 640923"/>
              <a:gd name="connsiteX1" fmla="*/ 47625 w 1181100"/>
              <a:gd name="connsiteY1" fmla="*/ 630151 h 640923"/>
              <a:gd name="connsiteX2" fmla="*/ 314325 w 1181100"/>
              <a:gd name="connsiteY2" fmla="*/ 620626 h 640923"/>
              <a:gd name="connsiteX3" fmla="*/ 352425 w 1181100"/>
              <a:gd name="connsiteY3" fmla="*/ 611101 h 640923"/>
              <a:gd name="connsiteX4" fmla="*/ 400050 w 1181100"/>
              <a:gd name="connsiteY4" fmla="*/ 582526 h 640923"/>
              <a:gd name="connsiteX5" fmla="*/ 428625 w 1181100"/>
              <a:gd name="connsiteY5" fmla="*/ 563476 h 640923"/>
              <a:gd name="connsiteX6" fmla="*/ 457200 w 1181100"/>
              <a:gd name="connsiteY6" fmla="*/ 553951 h 640923"/>
              <a:gd name="connsiteX7" fmla="*/ 523875 w 1181100"/>
              <a:gd name="connsiteY7" fmla="*/ 506326 h 640923"/>
              <a:gd name="connsiteX8" fmla="*/ 552450 w 1181100"/>
              <a:gd name="connsiteY8" fmla="*/ 496801 h 640923"/>
              <a:gd name="connsiteX9" fmla="*/ 628650 w 1181100"/>
              <a:gd name="connsiteY9" fmla="*/ 430126 h 640923"/>
              <a:gd name="connsiteX10" fmla="*/ 638175 w 1181100"/>
              <a:gd name="connsiteY10" fmla="*/ 401551 h 640923"/>
              <a:gd name="connsiteX11" fmla="*/ 695325 w 1181100"/>
              <a:gd name="connsiteY11" fmla="*/ 296776 h 640923"/>
              <a:gd name="connsiteX12" fmla="*/ 714375 w 1181100"/>
              <a:gd name="connsiteY12" fmla="*/ 230101 h 640923"/>
              <a:gd name="connsiteX13" fmla="*/ 752475 w 1181100"/>
              <a:gd name="connsiteY13" fmla="*/ 201526 h 640923"/>
              <a:gd name="connsiteX14" fmla="*/ 771525 w 1181100"/>
              <a:gd name="connsiteY14" fmla="*/ 144376 h 640923"/>
              <a:gd name="connsiteX15" fmla="*/ 819150 w 1181100"/>
              <a:gd name="connsiteY15" fmla="*/ 125326 h 640923"/>
              <a:gd name="connsiteX16" fmla="*/ 876300 w 1181100"/>
              <a:gd name="connsiteY16" fmla="*/ 87226 h 640923"/>
              <a:gd name="connsiteX17" fmla="*/ 904875 w 1181100"/>
              <a:gd name="connsiteY17" fmla="*/ 58651 h 640923"/>
              <a:gd name="connsiteX18" fmla="*/ 942975 w 1181100"/>
              <a:gd name="connsiteY18" fmla="*/ 49126 h 640923"/>
              <a:gd name="connsiteX19" fmla="*/ 971550 w 1181100"/>
              <a:gd name="connsiteY19" fmla="*/ 39601 h 640923"/>
              <a:gd name="connsiteX20" fmla="*/ 1009650 w 1181100"/>
              <a:gd name="connsiteY20" fmla="*/ 30076 h 640923"/>
              <a:gd name="connsiteX21" fmla="*/ 1057275 w 1181100"/>
              <a:gd name="connsiteY21" fmla="*/ 20551 h 640923"/>
              <a:gd name="connsiteX22" fmla="*/ 1114425 w 1181100"/>
              <a:gd name="connsiteY22" fmla="*/ 1501 h 640923"/>
              <a:gd name="connsiteX23" fmla="*/ 1181100 w 1181100"/>
              <a:gd name="connsiteY23" fmla="*/ 1501 h 6409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181100" h="640923">
                <a:moveTo>
                  <a:pt x="0" y="601576"/>
                </a:moveTo>
                <a:cubicBezTo>
                  <a:pt x="15875" y="611101"/>
                  <a:pt x="29509" y="626337"/>
                  <a:pt x="47625" y="630151"/>
                </a:cubicBezTo>
                <a:cubicBezTo>
                  <a:pt x="148953" y="651483"/>
                  <a:pt x="214252" y="637305"/>
                  <a:pt x="314325" y="620626"/>
                </a:cubicBezTo>
                <a:cubicBezTo>
                  <a:pt x="327238" y="618474"/>
                  <a:pt x="339725" y="614276"/>
                  <a:pt x="352425" y="611101"/>
                </a:cubicBezTo>
                <a:cubicBezTo>
                  <a:pt x="368300" y="601576"/>
                  <a:pt x="384351" y="592338"/>
                  <a:pt x="400050" y="582526"/>
                </a:cubicBezTo>
                <a:cubicBezTo>
                  <a:pt x="409758" y="576459"/>
                  <a:pt x="418386" y="568596"/>
                  <a:pt x="428625" y="563476"/>
                </a:cubicBezTo>
                <a:cubicBezTo>
                  <a:pt x="437605" y="558986"/>
                  <a:pt x="447675" y="557126"/>
                  <a:pt x="457200" y="553951"/>
                </a:cubicBezTo>
                <a:cubicBezTo>
                  <a:pt x="479425" y="538076"/>
                  <a:pt x="500455" y="520378"/>
                  <a:pt x="523875" y="506326"/>
                </a:cubicBezTo>
                <a:cubicBezTo>
                  <a:pt x="532484" y="501160"/>
                  <a:pt x="543936" y="502122"/>
                  <a:pt x="552450" y="496801"/>
                </a:cubicBezTo>
                <a:cubicBezTo>
                  <a:pt x="583460" y="477420"/>
                  <a:pt x="603678" y="455098"/>
                  <a:pt x="628650" y="430126"/>
                </a:cubicBezTo>
                <a:cubicBezTo>
                  <a:pt x="631825" y="420601"/>
                  <a:pt x="634220" y="410779"/>
                  <a:pt x="638175" y="401551"/>
                </a:cubicBezTo>
                <a:cubicBezTo>
                  <a:pt x="651245" y="371053"/>
                  <a:pt x="681598" y="320799"/>
                  <a:pt x="695325" y="296776"/>
                </a:cubicBezTo>
                <a:cubicBezTo>
                  <a:pt x="695832" y="294750"/>
                  <a:pt x="709495" y="235957"/>
                  <a:pt x="714375" y="230101"/>
                </a:cubicBezTo>
                <a:cubicBezTo>
                  <a:pt x="724538" y="217905"/>
                  <a:pt x="739775" y="211051"/>
                  <a:pt x="752475" y="201526"/>
                </a:cubicBezTo>
                <a:cubicBezTo>
                  <a:pt x="758825" y="182476"/>
                  <a:pt x="758302" y="159488"/>
                  <a:pt x="771525" y="144376"/>
                </a:cubicBezTo>
                <a:cubicBezTo>
                  <a:pt x="782784" y="131509"/>
                  <a:pt x="804140" y="133513"/>
                  <a:pt x="819150" y="125326"/>
                </a:cubicBezTo>
                <a:cubicBezTo>
                  <a:pt x="839250" y="114363"/>
                  <a:pt x="858228" y="101282"/>
                  <a:pt x="876300" y="87226"/>
                </a:cubicBezTo>
                <a:cubicBezTo>
                  <a:pt x="886933" y="78956"/>
                  <a:pt x="893179" y="65334"/>
                  <a:pt x="904875" y="58651"/>
                </a:cubicBezTo>
                <a:cubicBezTo>
                  <a:pt x="916241" y="52156"/>
                  <a:pt x="930388" y="52722"/>
                  <a:pt x="942975" y="49126"/>
                </a:cubicBezTo>
                <a:cubicBezTo>
                  <a:pt x="952629" y="46368"/>
                  <a:pt x="961896" y="42359"/>
                  <a:pt x="971550" y="39601"/>
                </a:cubicBezTo>
                <a:cubicBezTo>
                  <a:pt x="984137" y="36005"/>
                  <a:pt x="996871" y="32916"/>
                  <a:pt x="1009650" y="30076"/>
                </a:cubicBezTo>
                <a:cubicBezTo>
                  <a:pt x="1025454" y="26564"/>
                  <a:pt x="1041656" y="24811"/>
                  <a:pt x="1057275" y="20551"/>
                </a:cubicBezTo>
                <a:cubicBezTo>
                  <a:pt x="1076648" y="15267"/>
                  <a:pt x="1094578" y="4554"/>
                  <a:pt x="1114425" y="1501"/>
                </a:cubicBezTo>
                <a:cubicBezTo>
                  <a:pt x="1136392" y="-1878"/>
                  <a:pt x="1158875" y="1501"/>
                  <a:pt x="1181100" y="1501"/>
                </a:cubicBezTo>
              </a:path>
            </a:pathLst>
          </a:custGeom>
          <a:noFill/>
          <a:ln w="38100">
            <a:solidFill>
              <a:schemeClr val="accent6">
                <a:lumMod val="75000"/>
              </a:schemeClr>
            </a:solidFill>
            <a:headEnd type="oval"/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" name="TextBox 53"/>
          <p:cNvSpPr txBox="1"/>
          <p:nvPr/>
        </p:nvSpPr>
        <p:spPr>
          <a:xfrm>
            <a:off x="4272152" y="4098856"/>
            <a:ext cx="490394" cy="5036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b="1" i="1" dirty="0">
                <a:solidFill>
                  <a:schemeClr val="accent6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1200" b="1" dirty="0">
              <a:solidFill>
                <a:schemeClr val="accent6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08" name="TextBox 53"/>
          <p:cNvSpPr txBox="1"/>
          <p:nvPr/>
        </p:nvSpPr>
        <p:spPr>
          <a:xfrm>
            <a:off x="5825750" y="4147128"/>
            <a:ext cx="490394" cy="5036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b="1" i="1" dirty="0">
                <a:solidFill>
                  <a:schemeClr val="accent6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sz="1200" b="1" dirty="0">
              <a:solidFill>
                <a:schemeClr val="accent6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09" name="TextBox 53"/>
          <p:cNvSpPr txBox="1"/>
          <p:nvPr/>
        </p:nvSpPr>
        <p:spPr>
          <a:xfrm>
            <a:off x="7175682" y="4139500"/>
            <a:ext cx="490394" cy="5036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b="1" i="1" dirty="0">
                <a:solidFill>
                  <a:schemeClr val="accent6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US" sz="1200" b="1" dirty="0">
              <a:solidFill>
                <a:schemeClr val="accent6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10" name="TextBox 53"/>
          <p:cNvSpPr txBox="1"/>
          <p:nvPr/>
        </p:nvSpPr>
        <p:spPr>
          <a:xfrm>
            <a:off x="7385733" y="4135926"/>
            <a:ext cx="490394" cy="5036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b="1" i="1" dirty="0">
                <a:solidFill>
                  <a:schemeClr val="accent6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en-US" sz="1200" b="1" dirty="0">
              <a:solidFill>
                <a:schemeClr val="accent6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11" name="TextBox 53"/>
          <p:cNvSpPr txBox="1"/>
          <p:nvPr/>
        </p:nvSpPr>
        <p:spPr>
          <a:xfrm>
            <a:off x="5709732" y="4138343"/>
            <a:ext cx="490394" cy="5036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b="1" i="1" dirty="0">
                <a:solidFill>
                  <a:schemeClr val="accent6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US" sz="1200" b="1" dirty="0">
              <a:solidFill>
                <a:schemeClr val="accent6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12" name="TextBox 53"/>
          <p:cNvSpPr txBox="1"/>
          <p:nvPr/>
        </p:nvSpPr>
        <p:spPr>
          <a:xfrm>
            <a:off x="4387753" y="4080827"/>
            <a:ext cx="490394" cy="5036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b="1" i="1" dirty="0">
                <a:solidFill>
                  <a:schemeClr val="accent6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sz="1200" b="1" dirty="0">
              <a:solidFill>
                <a:schemeClr val="accent6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13" name="TextBox 53"/>
          <p:cNvSpPr txBox="1"/>
          <p:nvPr/>
        </p:nvSpPr>
        <p:spPr>
          <a:xfrm>
            <a:off x="3558582" y="5918920"/>
            <a:ext cx="490394" cy="5036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600" b="1" i="1" dirty="0">
                <a:solidFill>
                  <a:schemeClr val="accent6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1200" b="1" dirty="0">
              <a:solidFill>
                <a:schemeClr val="accent6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767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7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7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700"/>
                            </p:stCondLst>
                            <p:childTnLst>
                              <p:par>
                                <p:cTn id="2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00"/>
                            </p:stCondLst>
                            <p:childTnLst>
                              <p:par>
                                <p:cTn id="8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000"/>
                            </p:stCondLst>
                            <p:childTnLst>
                              <p:par>
                                <p:cTn id="8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6" dur="500"/>
                                        <p:tgtEl>
                                          <p:spTgt spid="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2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9" dur="500"/>
                                        <p:tgtEl>
                                          <p:spTgt spid="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2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2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500"/>
                            </p:stCondLst>
                            <p:childTnLst>
                              <p:par>
                                <p:cTn id="1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1000"/>
                            </p:stCondLst>
                            <p:childTnLst>
                              <p:par>
                                <p:cTn id="1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1500"/>
                            </p:stCondLst>
                            <p:childTnLst>
                              <p:par>
                                <p:cTn id="1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500"/>
                                        <p:tgtEl>
                                          <p:spTgt spid="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" grpId="0"/>
      <p:bldP spid="123" grpId="0" build="p"/>
      <p:bldP spid="125" grpId="0" uiExpand="1" build="p"/>
      <p:bldP spid="77" grpId="0" build="p"/>
      <p:bldP spid="78" grpId="0"/>
      <p:bldP spid="276" grpId="0" animBg="1"/>
      <p:bldP spid="276" grpId="1" animBg="1"/>
      <p:bldP spid="277" grpId="0" animBg="1"/>
      <p:bldP spid="277" grpId="1" animBg="1"/>
      <p:bldP spid="278" grpId="0" animBg="1"/>
      <p:bldP spid="279" grpId="0" build="p"/>
      <p:bldP spid="291" grpId="0"/>
      <p:bldP spid="292" grpId="0" animBg="1"/>
      <p:bldP spid="298" grpId="0" uiExpand="1" build="p"/>
      <p:bldP spid="12" grpId="0" animBg="1"/>
      <p:bldP spid="303" grpId="0" animBg="1"/>
      <p:bldP spid="14" grpId="0" animBg="1"/>
      <p:bldP spid="16" grpId="0" animBg="1"/>
      <p:bldP spid="305" grpId="0" animBg="1"/>
      <p:bldP spid="306" grpId="0" animBg="1"/>
      <p:bldP spid="307" grpId="0"/>
      <p:bldP spid="308" grpId="0"/>
      <p:bldP spid="309" grpId="0"/>
      <p:bldP spid="310" grpId="0"/>
      <p:bldP spid="311" grpId="0"/>
      <p:bldP spid="312" grpId="0"/>
      <p:bldP spid="3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797" y="356356"/>
            <a:ext cx="10915190" cy="936254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</a:rPr>
              <a:t>Initial State </a:t>
            </a:r>
            <a:r>
              <a:rPr lang="en-US" sz="3100" b="1" i="1" dirty="0">
                <a:solidFill>
                  <a:schemeClr val="accent5">
                    <a:lumMod val="75000"/>
                  </a:schemeClr>
                </a:solidFill>
                <a:latin typeface="Calibri" panose="020F0502020204030204" pitchFamily="34" charset="0"/>
              </a:rPr>
              <a:t>(after the constructor)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450" y="1539090"/>
            <a:ext cx="6285874" cy="4937910"/>
          </a:xfrm>
        </p:spPr>
        <p:txBody>
          <a:bodyPr>
            <a:normAutofit lnSpcReduction="10000"/>
          </a:bodyPr>
          <a:lstStyle/>
          <a:p>
            <a:pPr>
              <a:spcBef>
                <a:spcPts val="1200"/>
              </a:spcBef>
            </a:pPr>
            <a:r>
              <a:rPr lang="en-US" sz="2400" dirty="0"/>
              <a:t>Another field is named </a:t>
            </a:r>
            <a:r>
              <a:rPr lang="en-US" sz="2400" dirty="0">
                <a:solidFill>
                  <a:srgbClr val="C00000"/>
                </a:solidFill>
              </a:rPr>
              <a:t>head</a:t>
            </a:r>
            <a:r>
              <a:rPr lang="en-US" sz="2400" dirty="0"/>
              <a:t>.  This field will give access to the chain of linked cells that contain the elements that are in the data structure.</a:t>
            </a:r>
          </a:p>
          <a:p>
            <a:pPr>
              <a:spcBef>
                <a:spcPts val="1200"/>
              </a:spcBef>
            </a:pPr>
            <a:r>
              <a:rPr lang="en-US" sz="2400" dirty="0"/>
              <a:t>The </a:t>
            </a:r>
            <a:r>
              <a:rPr lang="en-US" sz="2400" dirty="0">
                <a:solidFill>
                  <a:srgbClr val="C00000"/>
                </a:solidFill>
              </a:rPr>
              <a:t>head</a:t>
            </a:r>
            <a:r>
              <a:rPr lang="en-US" sz="2400" dirty="0"/>
              <a:t> field will directly point to an object of the Node class</a:t>
            </a:r>
          </a:p>
          <a:p>
            <a:pPr>
              <a:spcBef>
                <a:spcPts val="1200"/>
              </a:spcBef>
            </a:pPr>
            <a:r>
              <a:rPr lang="en-US" sz="2400" dirty="0"/>
              <a:t>When the </a:t>
            </a:r>
            <a:r>
              <a:rPr lang="en-US" sz="2400" dirty="0" err="1"/>
              <a:t>StackSet</a:t>
            </a:r>
            <a:r>
              <a:rPr lang="en-US" sz="2400" dirty="0"/>
              <a:t> object is first created, the </a:t>
            </a:r>
            <a:r>
              <a:rPr lang="en-US" sz="2400" dirty="0">
                <a:solidFill>
                  <a:srgbClr val="C00000"/>
                </a:solidFill>
              </a:rPr>
              <a:t>head </a:t>
            </a:r>
            <a:r>
              <a:rPr lang="en-US" sz="2400" dirty="0"/>
              <a:t>field is null (there are no data cells in the stack)</a:t>
            </a:r>
          </a:p>
          <a:p>
            <a:pPr>
              <a:spcBef>
                <a:spcPts val="1200"/>
              </a:spcBef>
            </a:pPr>
            <a:r>
              <a:rPr lang="en-US" sz="2400" dirty="0"/>
              <a:t>State shown exists after call new </a:t>
            </a:r>
            <a:r>
              <a:rPr lang="en-US" sz="2400" dirty="0" err="1"/>
              <a:t>StackSet</a:t>
            </a:r>
            <a:r>
              <a:rPr lang="en-US" sz="2400" dirty="0"/>
              <a:t>(25)… with null </a:t>
            </a:r>
            <a:r>
              <a:rPr lang="en-US" sz="2400" dirty="0">
                <a:solidFill>
                  <a:srgbClr val="C00000"/>
                </a:solidFill>
              </a:rPr>
              <a:t>head </a:t>
            </a:r>
            <a:r>
              <a:rPr lang="en-US" sz="2400" dirty="0"/>
              <a:t>pointer and 0 in </a:t>
            </a:r>
            <a:r>
              <a:rPr lang="en-US" sz="2400" dirty="0">
                <a:solidFill>
                  <a:srgbClr val="C00000"/>
                </a:solidFill>
              </a:rPr>
              <a:t>size</a:t>
            </a:r>
            <a:r>
              <a:rPr lang="en-US" sz="2400" dirty="0"/>
              <a:t>.</a:t>
            </a:r>
          </a:p>
          <a:p>
            <a:pPr>
              <a:spcBef>
                <a:spcPts val="1200"/>
              </a:spcBef>
            </a:pPr>
            <a:r>
              <a:rPr lang="en-US" sz="2400" dirty="0"/>
              <a:t>Field </a:t>
            </a:r>
            <a:r>
              <a:rPr lang="en-US" sz="2400" dirty="0">
                <a:solidFill>
                  <a:srgbClr val="C00000"/>
                </a:solidFill>
              </a:rPr>
              <a:t>limit</a:t>
            </a:r>
            <a:r>
              <a:rPr lang="en-US" sz="2400" dirty="0"/>
              <a:t> is set to 25, since that is the parameter value sent to the constructor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95EB9AEF-1495-4B91-A39D-EA12FBDDFD8D}"/>
              </a:ext>
            </a:extLst>
          </p:cNvPr>
          <p:cNvGrpSpPr/>
          <p:nvPr/>
        </p:nvGrpSpPr>
        <p:grpSpPr>
          <a:xfrm>
            <a:off x="7427100" y="1539090"/>
            <a:ext cx="3718019" cy="4677614"/>
            <a:chOff x="7308047" y="1477918"/>
            <a:chExt cx="3718019" cy="4677614"/>
          </a:xfrm>
        </p:grpSpPr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13DF6846-98D3-46F8-B9E3-B9CE172E1E10}"/>
                </a:ext>
              </a:extLst>
            </p:cNvPr>
            <p:cNvGrpSpPr/>
            <p:nvPr/>
          </p:nvGrpSpPr>
          <p:grpSpPr>
            <a:xfrm>
              <a:off x="7308047" y="1477918"/>
              <a:ext cx="3392414" cy="4677614"/>
              <a:chOff x="6446912" y="1943100"/>
              <a:chExt cx="3392414" cy="4677614"/>
            </a:xfrm>
          </p:grpSpPr>
          <p:grpSp>
            <p:nvGrpSpPr>
              <p:cNvPr id="37" name="Group 36">
                <a:extLst>
                  <a:ext uri="{FF2B5EF4-FFF2-40B4-BE49-F238E27FC236}">
                    <a16:creationId xmlns:a16="http://schemas.microsoft.com/office/drawing/2014/main" id="{021283D2-205D-4893-A8C2-78CB31319609}"/>
                  </a:ext>
                </a:extLst>
              </p:cNvPr>
              <p:cNvGrpSpPr/>
              <p:nvPr/>
            </p:nvGrpSpPr>
            <p:grpSpPr>
              <a:xfrm>
                <a:off x="6446912" y="1943100"/>
                <a:ext cx="3392414" cy="4033196"/>
                <a:chOff x="-222360" y="0"/>
                <a:chExt cx="3742879" cy="2917924"/>
              </a:xfrm>
            </p:grpSpPr>
            <p:grpSp>
              <p:nvGrpSpPr>
                <p:cNvPr id="41" name="Group 40">
                  <a:extLst>
                    <a:ext uri="{FF2B5EF4-FFF2-40B4-BE49-F238E27FC236}">
                      <a16:creationId xmlns:a16="http://schemas.microsoft.com/office/drawing/2014/main" id="{02FCC0C1-375C-4646-BAB3-55D143364155}"/>
                    </a:ext>
                  </a:extLst>
                </p:cNvPr>
                <p:cNvGrpSpPr/>
                <p:nvPr/>
              </p:nvGrpSpPr>
              <p:grpSpPr>
                <a:xfrm>
                  <a:off x="-222360" y="0"/>
                  <a:ext cx="3742879" cy="2451702"/>
                  <a:chOff x="-222360" y="0"/>
                  <a:chExt cx="3742879" cy="2451702"/>
                </a:xfrm>
              </p:grpSpPr>
              <p:sp>
                <p:nvSpPr>
                  <p:cNvPr id="45" name="TextBox 43">
                    <a:extLst>
                      <a:ext uri="{FF2B5EF4-FFF2-40B4-BE49-F238E27FC236}">
                        <a16:creationId xmlns:a16="http://schemas.microsoft.com/office/drawing/2014/main" id="{792D1457-DB73-4412-92E6-C06DFE4C6DD3}"/>
                      </a:ext>
                    </a:extLst>
                  </p:cNvPr>
                  <p:cNvSpPr txBox="1"/>
                  <p:nvPr/>
                </p:nvSpPr>
                <p:spPr>
                  <a:xfrm>
                    <a:off x="-222360" y="73185"/>
                    <a:ext cx="897325" cy="3385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dirty="0" err="1">
                        <a:solidFill>
                          <a:srgbClr val="C00000"/>
                        </a:solidFill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mySST</a:t>
                    </a:r>
                    <a:endParaRPr lang="en-US" sz="1200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grpSp>
                <p:nvGrpSpPr>
                  <p:cNvPr id="46" name="Group 45">
                    <a:extLst>
                      <a:ext uri="{FF2B5EF4-FFF2-40B4-BE49-F238E27FC236}">
                        <a16:creationId xmlns:a16="http://schemas.microsoft.com/office/drawing/2014/main" id="{9076D19F-0905-43E4-B6F8-3CFE3C56FD84}"/>
                      </a:ext>
                    </a:extLst>
                  </p:cNvPr>
                  <p:cNvGrpSpPr/>
                  <p:nvPr/>
                </p:nvGrpSpPr>
                <p:grpSpPr>
                  <a:xfrm>
                    <a:off x="266277" y="1053036"/>
                    <a:ext cx="3254242" cy="1398666"/>
                    <a:chOff x="266277" y="1053036"/>
                    <a:chExt cx="3254242" cy="1398666"/>
                  </a:xfrm>
                </p:grpSpPr>
                <p:grpSp>
                  <p:nvGrpSpPr>
                    <p:cNvPr id="49" name="Group 48">
                      <a:extLst>
                        <a:ext uri="{FF2B5EF4-FFF2-40B4-BE49-F238E27FC236}">
                          <a16:creationId xmlns:a16="http://schemas.microsoft.com/office/drawing/2014/main" id="{9CE34115-444E-4F7C-9EB5-79133819D7C8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012013" y="1053036"/>
                      <a:ext cx="1508506" cy="1398666"/>
                      <a:chOff x="2012013" y="1053036"/>
                      <a:chExt cx="1981200" cy="1398666"/>
                    </a:xfrm>
                  </p:grpSpPr>
                  <p:sp>
                    <p:nvSpPr>
                      <p:cNvPr id="55" name="Rectangle 54">
                        <a:extLst>
                          <a:ext uri="{FF2B5EF4-FFF2-40B4-BE49-F238E27FC236}">
                            <a16:creationId xmlns:a16="http://schemas.microsoft.com/office/drawing/2014/main" id="{D481DF04-459F-4336-AD83-81C8E642290A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012013" y="1053036"/>
                        <a:ext cx="1981200" cy="466222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  <a:alpha val="28000"/>
                        </a:schemeClr>
                      </a:solidFill>
                      <a:ln w="25400" cmpd="sng"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56" name="Rectangle 55">
                        <a:extLst>
                          <a:ext uri="{FF2B5EF4-FFF2-40B4-BE49-F238E27FC236}">
                            <a16:creationId xmlns:a16="http://schemas.microsoft.com/office/drawing/2014/main" id="{70235E93-881D-4856-B4D5-324B920CEF2C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012013" y="1519258"/>
                        <a:ext cx="1981200" cy="466222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  <a:alpha val="28000"/>
                        </a:schemeClr>
                      </a:solidFill>
                      <a:ln w="25400" cmpd="sng"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57" name="Rectangle 56">
                        <a:extLst>
                          <a:ext uri="{FF2B5EF4-FFF2-40B4-BE49-F238E27FC236}">
                            <a16:creationId xmlns:a16="http://schemas.microsoft.com/office/drawing/2014/main" id="{2E3C925C-D92E-49B0-B857-039AB88FABDE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012013" y="1985480"/>
                        <a:ext cx="1981200" cy="466222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  <a:alpha val="28000"/>
                        </a:schemeClr>
                      </a:solidFill>
                      <a:ln w="25400" cmpd="sng"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50" name="TextBox 25">
                      <a:extLst>
                        <a:ext uri="{FF2B5EF4-FFF2-40B4-BE49-F238E27FC236}">
                          <a16:creationId xmlns:a16="http://schemas.microsoft.com/office/drawing/2014/main" id="{1035386B-FE6B-446F-B044-7D185D82621A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266277" y="1166038"/>
                      <a:ext cx="1661440" cy="338554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noAutofit/>
                    </a:bodyPr>
                    <a:lstStyle/>
                    <a:p>
                      <a:pPr marL="45720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head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51" name="TextBox 30">
                      <a:extLst>
                        <a:ext uri="{FF2B5EF4-FFF2-40B4-BE49-F238E27FC236}">
                          <a16:creationId xmlns:a16="http://schemas.microsoft.com/office/drawing/2014/main" id="{6E270263-A6C9-4A8F-A186-849986D8F75F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2148919" y="1630127"/>
                      <a:ext cx="1143925" cy="338554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noAutofit/>
                    </a:bodyPr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i="1" kern="12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function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52" name="TextBox 40">
                      <a:extLst>
                        <a:ext uri="{FF2B5EF4-FFF2-40B4-BE49-F238E27FC236}">
                          <a16:creationId xmlns:a16="http://schemas.microsoft.com/office/drawing/2014/main" id="{11D77442-061C-4978-9900-262530C41C3E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2148918" y="2061745"/>
                      <a:ext cx="1143925" cy="338554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noAutofit/>
                    </a:bodyPr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i="1" kern="12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function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53" name="TextBox 41">
                      <a:extLst>
                        <a:ext uri="{FF2B5EF4-FFF2-40B4-BE49-F238E27FC236}">
                          <a16:creationId xmlns:a16="http://schemas.microsoft.com/office/drawing/2014/main" id="{FF92FD05-417D-4F97-867A-0D2C73A29ADF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266277" y="2061745"/>
                      <a:ext cx="1677285" cy="338554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noAutofit/>
                    </a:bodyPr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push, pop</a:t>
                      </a:r>
                      <a:r>
                        <a:rPr lang="en-US" sz="1600" b="1" kern="12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etc.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54" name="TextBox 42">
                      <a:extLst>
                        <a:ext uri="{FF2B5EF4-FFF2-40B4-BE49-F238E27FC236}">
                          <a16:creationId xmlns:a16="http://schemas.microsoft.com/office/drawing/2014/main" id="{5A24A0FF-8231-40ED-992E-B3A579B127A4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548720" y="1613891"/>
                      <a:ext cx="1394842" cy="338554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noAutofit/>
                    </a:bodyPr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constructor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p:txBody>
                </p:sp>
              </p:grpSp>
              <p:sp>
                <p:nvSpPr>
                  <p:cNvPr id="47" name="Rectangle 46">
                    <a:extLst>
                      <a:ext uri="{FF2B5EF4-FFF2-40B4-BE49-F238E27FC236}">
                        <a16:creationId xmlns:a16="http://schemas.microsoft.com/office/drawing/2014/main" id="{109BCD11-47B0-43C0-ADA9-5953C5FC8A73}"/>
                      </a:ext>
                    </a:extLst>
                  </p:cNvPr>
                  <p:cNvSpPr/>
                  <p:nvPr/>
                </p:nvSpPr>
                <p:spPr>
                  <a:xfrm>
                    <a:off x="640412" y="0"/>
                    <a:ext cx="1508506" cy="466222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  <a:alpha val="28000"/>
                    </a:schemeClr>
                  </a:solidFill>
                  <a:ln w="25400" cmpd="sng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48" name="Freeform 13">
                    <a:extLst>
                      <a:ext uri="{FF2B5EF4-FFF2-40B4-BE49-F238E27FC236}">
                        <a16:creationId xmlns:a16="http://schemas.microsoft.com/office/drawing/2014/main" id="{9928F0DE-69AE-44A1-BA0F-1CCF7D0F670E}"/>
                      </a:ext>
                    </a:extLst>
                  </p:cNvPr>
                  <p:cNvSpPr/>
                  <p:nvPr/>
                </p:nvSpPr>
                <p:spPr>
                  <a:xfrm>
                    <a:off x="1708842" y="230989"/>
                    <a:ext cx="1186004" cy="769550"/>
                  </a:xfrm>
                  <a:custGeom>
                    <a:avLst/>
                    <a:gdLst>
                      <a:gd name="connsiteX0" fmla="*/ 0 w 1186004"/>
                      <a:gd name="connsiteY0" fmla="*/ 18113 h 769550"/>
                      <a:gd name="connsiteX1" fmla="*/ 932507 w 1186004"/>
                      <a:gd name="connsiteY1" fmla="*/ 6 h 769550"/>
                      <a:gd name="connsiteX2" fmla="*/ 977774 w 1186004"/>
                      <a:gd name="connsiteY2" fmla="*/ 36220 h 769550"/>
                      <a:gd name="connsiteX3" fmla="*/ 1041148 w 1186004"/>
                      <a:gd name="connsiteY3" fmla="*/ 63380 h 769550"/>
                      <a:gd name="connsiteX4" fmla="*/ 1104522 w 1186004"/>
                      <a:gd name="connsiteY4" fmla="*/ 90541 h 769550"/>
                      <a:gd name="connsiteX5" fmla="*/ 1167897 w 1186004"/>
                      <a:gd name="connsiteY5" fmla="*/ 172022 h 769550"/>
                      <a:gd name="connsiteX6" fmla="*/ 1186004 w 1186004"/>
                      <a:gd name="connsiteY6" fmla="*/ 199182 h 769550"/>
                      <a:gd name="connsiteX7" fmla="*/ 1176950 w 1186004"/>
                      <a:gd name="connsiteY7" fmla="*/ 380251 h 769550"/>
                      <a:gd name="connsiteX8" fmla="*/ 1104522 w 1186004"/>
                      <a:gd name="connsiteY8" fmla="*/ 443626 h 769550"/>
                      <a:gd name="connsiteX9" fmla="*/ 1032095 w 1186004"/>
                      <a:gd name="connsiteY9" fmla="*/ 479840 h 769550"/>
                      <a:gd name="connsiteX10" fmla="*/ 1004934 w 1186004"/>
                      <a:gd name="connsiteY10" fmla="*/ 497946 h 769550"/>
                      <a:gd name="connsiteX11" fmla="*/ 977774 w 1186004"/>
                      <a:gd name="connsiteY11" fmla="*/ 507000 h 769550"/>
                      <a:gd name="connsiteX12" fmla="*/ 896293 w 1186004"/>
                      <a:gd name="connsiteY12" fmla="*/ 525107 h 769550"/>
                      <a:gd name="connsiteX13" fmla="*/ 805758 w 1186004"/>
                      <a:gd name="connsiteY13" fmla="*/ 543214 h 769550"/>
                      <a:gd name="connsiteX14" fmla="*/ 778598 w 1186004"/>
                      <a:gd name="connsiteY14" fmla="*/ 552267 h 769550"/>
                      <a:gd name="connsiteX15" fmla="*/ 642796 w 1186004"/>
                      <a:gd name="connsiteY15" fmla="*/ 570374 h 769550"/>
                      <a:gd name="connsiteX16" fmla="*/ 588475 w 1186004"/>
                      <a:gd name="connsiteY16" fmla="*/ 597535 h 769550"/>
                      <a:gd name="connsiteX17" fmla="*/ 525101 w 1186004"/>
                      <a:gd name="connsiteY17" fmla="*/ 615642 h 769550"/>
                      <a:gd name="connsiteX18" fmla="*/ 470780 w 1186004"/>
                      <a:gd name="connsiteY18" fmla="*/ 660909 h 769550"/>
                      <a:gd name="connsiteX19" fmla="*/ 452673 w 1186004"/>
                      <a:gd name="connsiteY19" fmla="*/ 688069 h 769550"/>
                      <a:gd name="connsiteX20" fmla="*/ 443619 w 1186004"/>
                      <a:gd name="connsiteY20" fmla="*/ 715230 h 769550"/>
                      <a:gd name="connsiteX21" fmla="*/ 416459 w 1186004"/>
                      <a:gd name="connsiteY21" fmla="*/ 733337 h 769550"/>
                      <a:gd name="connsiteX22" fmla="*/ 389299 w 1186004"/>
                      <a:gd name="connsiteY22" fmla="*/ 769550 h 7695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</a:cxnLst>
                    <a:rect l="l" t="t" r="r" b="b"/>
                    <a:pathLst>
                      <a:path w="1186004" h="769550">
                        <a:moveTo>
                          <a:pt x="0" y="18113"/>
                        </a:moveTo>
                        <a:lnTo>
                          <a:pt x="932507" y="6"/>
                        </a:lnTo>
                        <a:cubicBezTo>
                          <a:pt x="970980" y="-357"/>
                          <a:pt x="953244" y="15778"/>
                          <a:pt x="977774" y="36220"/>
                        </a:cubicBezTo>
                        <a:cubicBezTo>
                          <a:pt x="998970" y="53884"/>
                          <a:pt x="1017839" y="53390"/>
                          <a:pt x="1041148" y="63380"/>
                        </a:cubicBezTo>
                        <a:cubicBezTo>
                          <a:pt x="1119472" y="96947"/>
                          <a:pt x="1040818" y="69305"/>
                          <a:pt x="1104522" y="90541"/>
                        </a:cubicBezTo>
                        <a:cubicBezTo>
                          <a:pt x="1147072" y="133089"/>
                          <a:pt x="1124580" y="107047"/>
                          <a:pt x="1167897" y="172022"/>
                        </a:cubicBezTo>
                        <a:lnTo>
                          <a:pt x="1186004" y="199182"/>
                        </a:lnTo>
                        <a:cubicBezTo>
                          <a:pt x="1182986" y="259538"/>
                          <a:pt x="1184766" y="320327"/>
                          <a:pt x="1176950" y="380251"/>
                        </a:cubicBezTo>
                        <a:cubicBezTo>
                          <a:pt x="1173476" y="406886"/>
                          <a:pt x="1114489" y="438642"/>
                          <a:pt x="1104522" y="443626"/>
                        </a:cubicBezTo>
                        <a:cubicBezTo>
                          <a:pt x="1080380" y="455697"/>
                          <a:pt x="1054554" y="464868"/>
                          <a:pt x="1032095" y="479840"/>
                        </a:cubicBezTo>
                        <a:cubicBezTo>
                          <a:pt x="1023041" y="485875"/>
                          <a:pt x="1014666" y="493080"/>
                          <a:pt x="1004934" y="497946"/>
                        </a:cubicBezTo>
                        <a:cubicBezTo>
                          <a:pt x="996398" y="502214"/>
                          <a:pt x="986950" y="504378"/>
                          <a:pt x="977774" y="507000"/>
                        </a:cubicBezTo>
                        <a:cubicBezTo>
                          <a:pt x="912758" y="525576"/>
                          <a:pt x="970918" y="506451"/>
                          <a:pt x="896293" y="525107"/>
                        </a:cubicBezTo>
                        <a:cubicBezTo>
                          <a:pt x="812025" y="546174"/>
                          <a:pt x="961006" y="521034"/>
                          <a:pt x="805758" y="543214"/>
                        </a:cubicBezTo>
                        <a:cubicBezTo>
                          <a:pt x="796705" y="546232"/>
                          <a:pt x="787856" y="549952"/>
                          <a:pt x="778598" y="552267"/>
                        </a:cubicBezTo>
                        <a:cubicBezTo>
                          <a:pt x="728588" y="564770"/>
                          <a:pt x="699375" y="564716"/>
                          <a:pt x="642796" y="570374"/>
                        </a:cubicBezTo>
                        <a:cubicBezTo>
                          <a:pt x="574518" y="593134"/>
                          <a:pt x="658685" y="562431"/>
                          <a:pt x="588475" y="597535"/>
                        </a:cubicBezTo>
                        <a:cubicBezTo>
                          <a:pt x="575492" y="604026"/>
                          <a:pt x="536697" y="612743"/>
                          <a:pt x="525101" y="615642"/>
                        </a:cubicBezTo>
                        <a:cubicBezTo>
                          <a:pt x="498391" y="633447"/>
                          <a:pt x="492567" y="634765"/>
                          <a:pt x="470780" y="660909"/>
                        </a:cubicBezTo>
                        <a:cubicBezTo>
                          <a:pt x="463814" y="669268"/>
                          <a:pt x="457539" y="678337"/>
                          <a:pt x="452673" y="688069"/>
                        </a:cubicBezTo>
                        <a:cubicBezTo>
                          <a:pt x="448405" y="696605"/>
                          <a:pt x="449581" y="707778"/>
                          <a:pt x="443619" y="715230"/>
                        </a:cubicBezTo>
                        <a:cubicBezTo>
                          <a:pt x="436822" y="723727"/>
                          <a:pt x="425512" y="727301"/>
                          <a:pt x="416459" y="733337"/>
                        </a:cubicBezTo>
                        <a:cubicBezTo>
                          <a:pt x="405272" y="766899"/>
                          <a:pt x="415942" y="756229"/>
                          <a:pt x="389299" y="769550"/>
                        </a:cubicBezTo>
                      </a:path>
                    </a:pathLst>
                  </a:custGeom>
                  <a:noFill/>
                  <a:ln w="31750" cmpd="sng">
                    <a:headEnd type="oval"/>
                    <a:tailEnd type="triangle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en-US"/>
                  </a:p>
                </p:txBody>
              </p:sp>
            </p:grpSp>
            <p:sp>
              <p:nvSpPr>
                <p:cNvPr id="42" name="Rectangle 41">
                  <a:extLst>
                    <a:ext uri="{FF2B5EF4-FFF2-40B4-BE49-F238E27FC236}">
                      <a16:creationId xmlns:a16="http://schemas.microsoft.com/office/drawing/2014/main" id="{84012F5E-6B0D-4870-86C1-F9769954AB23}"/>
                    </a:ext>
                  </a:extLst>
                </p:cNvPr>
                <p:cNvSpPr/>
                <p:nvPr/>
              </p:nvSpPr>
              <p:spPr>
                <a:xfrm>
                  <a:off x="2012013" y="2451702"/>
                  <a:ext cx="1508506" cy="466222"/>
                </a:xfrm>
                <a:prstGeom prst="rect">
                  <a:avLst/>
                </a:prstGeom>
                <a:solidFill>
                  <a:schemeClr val="accent2">
                    <a:lumMod val="60000"/>
                    <a:lumOff val="40000"/>
                    <a:alpha val="28000"/>
                  </a:schemeClr>
                </a:solidFill>
                <a:ln w="25400" cmpd="sng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43" name="TextBox 92">
                  <a:extLst>
                    <a:ext uri="{FF2B5EF4-FFF2-40B4-BE49-F238E27FC236}">
                      <a16:creationId xmlns:a16="http://schemas.microsoft.com/office/drawing/2014/main" id="{B903601D-9097-4FCE-A9C0-3FB86E7E9E78}"/>
                    </a:ext>
                  </a:extLst>
                </p:cNvPr>
                <p:cNvSpPr txBox="1"/>
                <p:nvPr/>
              </p:nvSpPr>
              <p:spPr>
                <a:xfrm>
                  <a:off x="674966" y="2509137"/>
                  <a:ext cx="1246277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noAutofit/>
                </a:bodyPr>
                <a:lstStyle/>
                <a:p>
                  <a:pPr marL="0" marR="0" algn="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600" b="1" kern="1200" dirty="0">
                      <a:solidFill>
                        <a:srgbClr val="C00000"/>
                      </a:solidFill>
                      <a:effectLst/>
                      <a:latin typeface="Calibri" panose="020F0502020204030204" pitchFamily="34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size</a:t>
                  </a:r>
                  <a:endParaRPr lang="en-US" sz="1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44" name="TextBox 93">
                  <a:extLst>
                    <a:ext uri="{FF2B5EF4-FFF2-40B4-BE49-F238E27FC236}">
                      <a16:creationId xmlns:a16="http://schemas.microsoft.com/office/drawing/2014/main" id="{C36E9A86-2902-45BA-97B1-607A6B34A11C}"/>
                    </a:ext>
                  </a:extLst>
                </p:cNvPr>
                <p:cNvSpPr txBox="1"/>
                <p:nvPr/>
              </p:nvSpPr>
              <p:spPr>
                <a:xfrm>
                  <a:off x="2155315" y="2544202"/>
                  <a:ext cx="861269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600" b="1" i="1" kern="1200" dirty="0">
                      <a:solidFill>
                        <a:srgbClr val="0070C0"/>
                      </a:solidFill>
                      <a:effectLst/>
                      <a:latin typeface="Calibri" panose="020F0502020204030204" pitchFamily="34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0</a:t>
                  </a:r>
                  <a:endParaRPr lang="en-US" sz="12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1C99F5D4-1A40-45D4-94AF-A922A72CBB4C}"/>
                  </a:ext>
                </a:extLst>
              </p:cNvPr>
              <p:cNvSpPr/>
              <p:nvPr/>
            </p:nvSpPr>
            <p:spPr>
              <a:xfrm>
                <a:off x="8472069" y="5976295"/>
                <a:ext cx="1367257" cy="644419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  <a:alpha val="28000"/>
                </a:schemeClr>
              </a:solidFill>
              <a:ln w="25400" cmpd="sng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9" name="TextBox 40">
                <a:extLst>
                  <a:ext uri="{FF2B5EF4-FFF2-40B4-BE49-F238E27FC236}">
                    <a16:creationId xmlns:a16="http://schemas.microsoft.com/office/drawing/2014/main" id="{0E2F3499-4F9C-4862-AA93-D7C63E0D7678}"/>
                  </a:ext>
                </a:extLst>
              </p:cNvPr>
              <p:cNvSpPr txBox="1"/>
              <p:nvPr/>
            </p:nvSpPr>
            <p:spPr>
              <a:xfrm>
                <a:off x="8596155" y="6093713"/>
                <a:ext cx="1036814" cy="467954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 i="1" kern="1200" dirty="0">
                    <a:solidFill>
                      <a:srgbClr val="0070C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25</a:t>
                </a:r>
                <a:endParaRPr lang="en-US" sz="1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40" name="TextBox 92">
                <a:extLst>
                  <a:ext uri="{FF2B5EF4-FFF2-40B4-BE49-F238E27FC236}">
                    <a16:creationId xmlns:a16="http://schemas.microsoft.com/office/drawing/2014/main" id="{7D1A2DFF-338B-4DB0-A4B9-FFA517EAE48B}"/>
                  </a:ext>
                </a:extLst>
              </p:cNvPr>
              <p:cNvSpPr txBox="1"/>
              <p:nvPr/>
            </p:nvSpPr>
            <p:spPr>
              <a:xfrm>
                <a:off x="7215693" y="6064527"/>
                <a:ext cx="1174105" cy="467954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marL="0" marR="0" algn="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 b="1" dirty="0">
                    <a:solidFill>
                      <a:srgbClr val="C0000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limit</a:t>
                </a:r>
                <a:endParaRPr lang="en-US" sz="1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34ACD28D-B1AF-45DE-B52C-2B65EC7702BE}"/>
                </a:ext>
              </a:extLst>
            </p:cNvPr>
            <p:cNvCxnSpPr>
              <a:cxnSpLocks/>
            </p:cNvCxnSpPr>
            <p:nvPr/>
          </p:nvCxnSpPr>
          <p:spPr>
            <a:xfrm>
              <a:off x="10243712" y="3249227"/>
              <a:ext cx="782354" cy="0"/>
            </a:xfrm>
            <a:prstGeom prst="line">
              <a:avLst/>
            </a:prstGeom>
            <a:ln w="34925">
              <a:solidFill>
                <a:schemeClr val="accent1">
                  <a:lumMod val="75000"/>
                </a:schemeClr>
              </a:solidFill>
              <a:headEnd type="oval"/>
              <a:tailEnd type="diamond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715155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994" y="365126"/>
            <a:ext cx="10846806" cy="967286"/>
          </a:xfrm>
        </p:spPr>
        <p:txBody>
          <a:bodyPr/>
          <a:lstStyle/>
          <a:p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+mn-lt"/>
              </a:rPr>
              <a:t>“Pointers” in Java code</a:t>
            </a:r>
            <a:endParaRPr lang="en-US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3620" y="1332411"/>
            <a:ext cx="10538058" cy="1673789"/>
          </a:xfrm>
        </p:spPr>
        <p:txBody>
          <a:bodyPr>
            <a:normAutofit fontScale="92500"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US" sz="3200" dirty="0">
                <a:latin typeface="Franklin Gothic Medium" panose="020B0603020102020204" pitchFamily="34" charset="0"/>
              </a:rPr>
              <a:t>An arrow in box-arrow diagram, I call a </a:t>
            </a:r>
            <a:r>
              <a:rPr lang="en-US" sz="3200" dirty="0">
                <a:solidFill>
                  <a:srgbClr val="C00000"/>
                </a:solidFill>
                <a:latin typeface="Franklin Gothic Medium" panose="020B0603020102020204" pitchFamily="34" charset="0"/>
              </a:rPr>
              <a:t>“pointer”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dirty="0">
                <a:latin typeface="Franklin Gothic Medium" panose="020B0603020102020204" pitchFamily="34" charset="0"/>
              </a:rPr>
              <a:t>In Java this is a </a:t>
            </a:r>
            <a:r>
              <a:rPr lang="en-US" dirty="0">
                <a:solidFill>
                  <a:srgbClr val="C00000"/>
                </a:solidFill>
                <a:latin typeface="Franklin Gothic Medium" panose="020B0603020102020204" pitchFamily="34" charset="0"/>
              </a:rPr>
              <a:t>reference to an object 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Franklin Gothic Medium" panose="020B0603020102020204" pitchFamily="34" charset="0"/>
              </a:rPr>
              <a:t>( </a:t>
            </a:r>
            <a:r>
              <a:rPr lang="en-US" i="1" dirty="0">
                <a:solidFill>
                  <a:schemeClr val="accent1">
                    <a:lumMod val="75000"/>
                  </a:schemeClr>
                </a:solidFill>
                <a:latin typeface="Franklin Gothic Medium" panose="020B0603020102020204" pitchFamily="34" charset="0"/>
              </a:rPr>
              <a:t>or just an object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Franklin Gothic Medium" panose="020B0603020102020204" pitchFamily="34" charset="0"/>
              </a:rPr>
              <a:t>)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dirty="0">
                <a:solidFill>
                  <a:srgbClr val="C00000"/>
                </a:solidFill>
                <a:latin typeface="Franklin Gothic Medium" panose="020B0603020102020204" pitchFamily="34" charset="0"/>
              </a:rPr>
              <a:t>Reference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Franklin Gothic Medium" panose="020B0603020102020204" pitchFamily="34" charset="0"/>
              </a:rPr>
              <a:t> </a:t>
            </a:r>
            <a:r>
              <a:rPr lang="en-US" dirty="0">
                <a:latin typeface="Franklin Gothic Medium" panose="020B0603020102020204" pitchFamily="34" charset="0"/>
              </a:rPr>
              <a:t>is the address in memory where the object storage is located</a:t>
            </a:r>
          </a:p>
          <a:p>
            <a:pPr marL="0" indent="0">
              <a:spcBef>
                <a:spcPts val="1800"/>
              </a:spcBef>
              <a:buNone/>
            </a:pPr>
            <a:endParaRPr lang="en-US" sz="3200" dirty="0">
              <a:solidFill>
                <a:srgbClr val="C00000"/>
              </a:solidFill>
              <a:latin typeface="Franklin Gothic Medium" panose="020B060302010202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96" name="Rectangle 2"/>
          <p:cNvSpPr>
            <a:spLocks noChangeArrowheads="1"/>
          </p:cNvSpPr>
          <p:nvPr/>
        </p:nvSpPr>
        <p:spPr bwMode="auto">
          <a:xfrm>
            <a:off x="356289" y="3489853"/>
            <a:ext cx="4533154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public class Node {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   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double </a:t>
            </a:r>
            <a:r>
              <a:rPr kumimoji="0" lang="en-US" altLang="en-US" sz="2400" b="1" i="0" u="none" strike="noStrike" cap="none" normalizeH="0" baseline="0" dirty="0" err="1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val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   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Node next </a:t>
            </a:r>
            <a:r>
              <a:rPr kumimoji="0" lang="en-US" altLang="en-US" sz="2400" b="1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;  // link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   . . 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} 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4086675" y="3370458"/>
            <a:ext cx="7460074" cy="2725248"/>
            <a:chOff x="4303958" y="3116961"/>
            <a:chExt cx="7460074" cy="2725248"/>
          </a:xfrm>
        </p:grpSpPr>
        <p:grpSp>
          <p:nvGrpSpPr>
            <p:cNvPr id="10" name="Group 9"/>
            <p:cNvGrpSpPr/>
            <p:nvPr/>
          </p:nvGrpSpPr>
          <p:grpSpPr>
            <a:xfrm>
              <a:off x="4303958" y="3116961"/>
              <a:ext cx="7460074" cy="2725248"/>
              <a:chOff x="4303958" y="3116961"/>
              <a:chExt cx="7460074" cy="2725248"/>
            </a:xfrm>
          </p:grpSpPr>
          <p:grpSp>
            <p:nvGrpSpPr>
              <p:cNvPr id="44" name="Group 43"/>
              <p:cNvGrpSpPr/>
              <p:nvPr/>
            </p:nvGrpSpPr>
            <p:grpSpPr>
              <a:xfrm>
                <a:off x="4303958" y="3116961"/>
                <a:ext cx="4688074" cy="2725248"/>
                <a:chOff x="6335822" y="2660825"/>
                <a:chExt cx="4246376" cy="2306832"/>
              </a:xfrm>
            </p:grpSpPr>
            <p:grpSp>
              <p:nvGrpSpPr>
                <p:cNvPr id="45" name="Group 44"/>
                <p:cNvGrpSpPr/>
                <p:nvPr/>
              </p:nvGrpSpPr>
              <p:grpSpPr>
                <a:xfrm>
                  <a:off x="6335822" y="2660825"/>
                  <a:ext cx="4246376" cy="1658476"/>
                  <a:chOff x="6031022" y="1447904"/>
                  <a:chExt cx="4246376" cy="1387622"/>
                </a:xfrm>
              </p:grpSpPr>
              <p:grpSp>
                <p:nvGrpSpPr>
                  <p:cNvPr id="59" name="Group 58"/>
                  <p:cNvGrpSpPr/>
                  <p:nvPr/>
                </p:nvGrpSpPr>
                <p:grpSpPr>
                  <a:xfrm>
                    <a:off x="6031022" y="1926449"/>
                    <a:ext cx="1896512" cy="909077"/>
                    <a:chOff x="3637048" y="1955250"/>
                    <a:chExt cx="1896512" cy="909077"/>
                  </a:xfrm>
                </p:grpSpPr>
                <p:sp>
                  <p:nvSpPr>
                    <p:cNvPr id="77" name="Rectangle 76"/>
                    <p:cNvSpPr/>
                    <p:nvPr/>
                  </p:nvSpPr>
                  <p:spPr>
                    <a:xfrm>
                      <a:off x="4272676" y="1955250"/>
                      <a:ext cx="1260884" cy="451197"/>
                    </a:xfrm>
                    <a:prstGeom prst="rect">
                      <a:avLst/>
                    </a:prstGeom>
                    <a:solidFill>
                      <a:schemeClr val="accent2">
                        <a:lumMod val="60000"/>
                        <a:lumOff val="40000"/>
                        <a:alpha val="28000"/>
                      </a:schemeClr>
                    </a:solidFill>
                    <a:ln w="25400" cmpd="sng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78" name="Rectangle 77"/>
                    <p:cNvSpPr/>
                    <p:nvPr/>
                  </p:nvSpPr>
                  <p:spPr>
                    <a:xfrm>
                      <a:off x="4272676" y="2413130"/>
                      <a:ext cx="1260884" cy="451197"/>
                    </a:xfrm>
                    <a:prstGeom prst="rect">
                      <a:avLst/>
                    </a:prstGeom>
                    <a:solidFill>
                      <a:schemeClr val="accent2">
                        <a:lumMod val="60000"/>
                        <a:lumOff val="40000"/>
                        <a:alpha val="28000"/>
                      </a:schemeClr>
                    </a:solidFill>
                    <a:ln w="25400" cmpd="sng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0" name="TextBox 53"/>
                    <p:cNvSpPr txBox="1"/>
                    <p:nvPr/>
                  </p:nvSpPr>
                  <p:spPr>
                    <a:xfrm>
                      <a:off x="4366404" y="2012301"/>
                      <a:ext cx="719891" cy="327643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noAutofit/>
                    </a:bodyPr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kern="12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12.5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81" name="TextBox 43"/>
                    <p:cNvSpPr txBox="1"/>
                    <p:nvPr/>
                  </p:nvSpPr>
                  <p:spPr>
                    <a:xfrm>
                      <a:off x="3643051" y="2041526"/>
                      <a:ext cx="611308" cy="327643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noAutofit/>
                    </a:bodyPr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1600" b="1" kern="1200" dirty="0" err="1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val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82" name="TextBox 43"/>
                    <p:cNvSpPr txBox="1"/>
                    <p:nvPr/>
                  </p:nvSpPr>
                  <p:spPr>
                    <a:xfrm>
                      <a:off x="3637048" y="2459435"/>
                      <a:ext cx="611308" cy="327643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noAutofit/>
                    </a:bodyPr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next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p:txBody>
                </p:sp>
              </p:grpSp>
              <p:grpSp>
                <p:nvGrpSpPr>
                  <p:cNvPr id="65" name="Group 64"/>
                  <p:cNvGrpSpPr/>
                  <p:nvPr/>
                </p:nvGrpSpPr>
                <p:grpSpPr>
                  <a:xfrm>
                    <a:off x="8447402" y="1926449"/>
                    <a:ext cx="1829996" cy="909077"/>
                    <a:chOff x="3461720" y="1955250"/>
                    <a:chExt cx="1829996" cy="909077"/>
                  </a:xfrm>
                </p:grpSpPr>
                <p:sp>
                  <p:nvSpPr>
                    <p:cNvPr id="70" name="Rectangle 69"/>
                    <p:cNvSpPr/>
                    <p:nvPr/>
                  </p:nvSpPr>
                  <p:spPr>
                    <a:xfrm>
                      <a:off x="4030832" y="1955250"/>
                      <a:ext cx="1260884" cy="451197"/>
                    </a:xfrm>
                    <a:prstGeom prst="rect">
                      <a:avLst/>
                    </a:prstGeom>
                    <a:solidFill>
                      <a:schemeClr val="accent2">
                        <a:lumMod val="60000"/>
                        <a:lumOff val="40000"/>
                        <a:alpha val="28000"/>
                      </a:schemeClr>
                    </a:solidFill>
                    <a:ln w="25400" cmpd="sng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71" name="Rectangle 70"/>
                    <p:cNvSpPr/>
                    <p:nvPr/>
                  </p:nvSpPr>
                  <p:spPr>
                    <a:xfrm>
                      <a:off x="4030832" y="2413130"/>
                      <a:ext cx="1260884" cy="451197"/>
                    </a:xfrm>
                    <a:prstGeom prst="rect">
                      <a:avLst/>
                    </a:prstGeom>
                    <a:solidFill>
                      <a:schemeClr val="accent2">
                        <a:lumMod val="60000"/>
                        <a:lumOff val="40000"/>
                        <a:alpha val="28000"/>
                      </a:schemeClr>
                    </a:solidFill>
                    <a:ln w="25400" cmpd="sng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73" name="TextBox 53"/>
                    <p:cNvSpPr txBox="1"/>
                    <p:nvPr/>
                  </p:nvSpPr>
                  <p:spPr>
                    <a:xfrm>
                      <a:off x="4369508" y="2035635"/>
                      <a:ext cx="719891" cy="327643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noAutofit/>
                    </a:bodyPr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-17.8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74" name="TextBox 73"/>
                    <p:cNvSpPr txBox="1"/>
                    <p:nvPr/>
                  </p:nvSpPr>
                  <p:spPr>
                    <a:xfrm>
                      <a:off x="3461721" y="2001521"/>
                      <a:ext cx="611308" cy="327643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noAutofit/>
                    </a:bodyPr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1600" b="1" kern="1200" dirty="0" err="1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val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75" name="TextBox 43"/>
                    <p:cNvSpPr txBox="1"/>
                    <p:nvPr/>
                  </p:nvSpPr>
                  <p:spPr>
                    <a:xfrm>
                      <a:off x="3461720" y="2461842"/>
                      <a:ext cx="611308" cy="327643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noAutofit/>
                    </a:bodyPr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next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p:txBody>
                </p:sp>
              </p:grpSp>
              <p:sp>
                <p:nvSpPr>
                  <p:cNvPr id="67" name="Freeform 66"/>
                  <p:cNvSpPr/>
                  <p:nvPr/>
                </p:nvSpPr>
                <p:spPr>
                  <a:xfrm>
                    <a:off x="7760021" y="1447904"/>
                    <a:ext cx="1392852" cy="1129643"/>
                  </a:xfrm>
                  <a:custGeom>
                    <a:avLst/>
                    <a:gdLst>
                      <a:gd name="connsiteX0" fmla="*/ 0 w 1485900"/>
                      <a:gd name="connsiteY0" fmla="*/ 596900 h 596900"/>
                      <a:gd name="connsiteX1" fmla="*/ 165100 w 1485900"/>
                      <a:gd name="connsiteY1" fmla="*/ 571500 h 596900"/>
                      <a:gd name="connsiteX2" fmla="*/ 241300 w 1485900"/>
                      <a:gd name="connsiteY2" fmla="*/ 546100 h 596900"/>
                      <a:gd name="connsiteX3" fmla="*/ 279400 w 1485900"/>
                      <a:gd name="connsiteY3" fmla="*/ 533400 h 596900"/>
                      <a:gd name="connsiteX4" fmla="*/ 317500 w 1485900"/>
                      <a:gd name="connsiteY4" fmla="*/ 508000 h 596900"/>
                      <a:gd name="connsiteX5" fmla="*/ 355600 w 1485900"/>
                      <a:gd name="connsiteY5" fmla="*/ 495300 h 596900"/>
                      <a:gd name="connsiteX6" fmla="*/ 431800 w 1485900"/>
                      <a:gd name="connsiteY6" fmla="*/ 431800 h 596900"/>
                      <a:gd name="connsiteX7" fmla="*/ 469900 w 1485900"/>
                      <a:gd name="connsiteY7" fmla="*/ 406400 h 596900"/>
                      <a:gd name="connsiteX8" fmla="*/ 495300 w 1485900"/>
                      <a:gd name="connsiteY8" fmla="*/ 368300 h 596900"/>
                      <a:gd name="connsiteX9" fmla="*/ 533400 w 1485900"/>
                      <a:gd name="connsiteY9" fmla="*/ 317500 h 596900"/>
                      <a:gd name="connsiteX10" fmla="*/ 558800 w 1485900"/>
                      <a:gd name="connsiteY10" fmla="*/ 266700 h 596900"/>
                      <a:gd name="connsiteX11" fmla="*/ 584200 w 1485900"/>
                      <a:gd name="connsiteY11" fmla="*/ 228600 h 596900"/>
                      <a:gd name="connsiteX12" fmla="*/ 596900 w 1485900"/>
                      <a:gd name="connsiteY12" fmla="*/ 190500 h 596900"/>
                      <a:gd name="connsiteX13" fmla="*/ 622300 w 1485900"/>
                      <a:gd name="connsiteY13" fmla="*/ 152400 h 596900"/>
                      <a:gd name="connsiteX14" fmla="*/ 635000 w 1485900"/>
                      <a:gd name="connsiteY14" fmla="*/ 114300 h 596900"/>
                      <a:gd name="connsiteX15" fmla="*/ 698500 w 1485900"/>
                      <a:gd name="connsiteY15" fmla="*/ 38100 h 596900"/>
                      <a:gd name="connsiteX16" fmla="*/ 736600 w 1485900"/>
                      <a:gd name="connsiteY16" fmla="*/ 12700 h 596900"/>
                      <a:gd name="connsiteX17" fmla="*/ 774700 w 1485900"/>
                      <a:gd name="connsiteY17" fmla="*/ 0 h 596900"/>
                      <a:gd name="connsiteX18" fmla="*/ 1181100 w 1485900"/>
                      <a:gd name="connsiteY18" fmla="*/ 25400 h 596900"/>
                      <a:gd name="connsiteX19" fmla="*/ 1270000 w 1485900"/>
                      <a:gd name="connsiteY19" fmla="*/ 50800 h 596900"/>
                      <a:gd name="connsiteX20" fmla="*/ 1384300 w 1485900"/>
                      <a:gd name="connsiteY20" fmla="*/ 139700 h 596900"/>
                      <a:gd name="connsiteX21" fmla="*/ 1447800 w 1485900"/>
                      <a:gd name="connsiteY21" fmla="*/ 203200 h 596900"/>
                      <a:gd name="connsiteX22" fmla="*/ 1485900 w 1485900"/>
                      <a:gd name="connsiteY22" fmla="*/ 254000 h 5969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</a:cxnLst>
                    <a:rect l="l" t="t" r="r" b="b"/>
                    <a:pathLst>
                      <a:path w="1485900" h="596900">
                        <a:moveTo>
                          <a:pt x="0" y="596900"/>
                        </a:moveTo>
                        <a:cubicBezTo>
                          <a:pt x="47539" y="590958"/>
                          <a:pt x="115870" y="584926"/>
                          <a:pt x="165100" y="571500"/>
                        </a:cubicBezTo>
                        <a:cubicBezTo>
                          <a:pt x="190931" y="564455"/>
                          <a:pt x="215900" y="554567"/>
                          <a:pt x="241300" y="546100"/>
                        </a:cubicBezTo>
                        <a:cubicBezTo>
                          <a:pt x="254000" y="541867"/>
                          <a:pt x="268261" y="540826"/>
                          <a:pt x="279400" y="533400"/>
                        </a:cubicBezTo>
                        <a:cubicBezTo>
                          <a:pt x="292100" y="524933"/>
                          <a:pt x="303848" y="514826"/>
                          <a:pt x="317500" y="508000"/>
                        </a:cubicBezTo>
                        <a:cubicBezTo>
                          <a:pt x="329474" y="502013"/>
                          <a:pt x="343626" y="501287"/>
                          <a:pt x="355600" y="495300"/>
                        </a:cubicBezTo>
                        <a:cubicBezTo>
                          <a:pt x="402898" y="471651"/>
                          <a:pt x="389669" y="466909"/>
                          <a:pt x="431800" y="431800"/>
                        </a:cubicBezTo>
                        <a:cubicBezTo>
                          <a:pt x="443526" y="422029"/>
                          <a:pt x="457200" y="414867"/>
                          <a:pt x="469900" y="406400"/>
                        </a:cubicBezTo>
                        <a:cubicBezTo>
                          <a:pt x="478367" y="393700"/>
                          <a:pt x="486428" y="380720"/>
                          <a:pt x="495300" y="368300"/>
                        </a:cubicBezTo>
                        <a:cubicBezTo>
                          <a:pt x="507603" y="351076"/>
                          <a:pt x="522182" y="335449"/>
                          <a:pt x="533400" y="317500"/>
                        </a:cubicBezTo>
                        <a:cubicBezTo>
                          <a:pt x="543434" y="301446"/>
                          <a:pt x="549407" y="283138"/>
                          <a:pt x="558800" y="266700"/>
                        </a:cubicBezTo>
                        <a:cubicBezTo>
                          <a:pt x="566373" y="253448"/>
                          <a:pt x="577374" y="242252"/>
                          <a:pt x="584200" y="228600"/>
                        </a:cubicBezTo>
                        <a:cubicBezTo>
                          <a:pt x="590187" y="216626"/>
                          <a:pt x="590913" y="202474"/>
                          <a:pt x="596900" y="190500"/>
                        </a:cubicBezTo>
                        <a:cubicBezTo>
                          <a:pt x="603726" y="176848"/>
                          <a:pt x="615474" y="166052"/>
                          <a:pt x="622300" y="152400"/>
                        </a:cubicBezTo>
                        <a:cubicBezTo>
                          <a:pt x="628287" y="140426"/>
                          <a:pt x="629013" y="126274"/>
                          <a:pt x="635000" y="114300"/>
                        </a:cubicBezTo>
                        <a:cubicBezTo>
                          <a:pt x="649271" y="85757"/>
                          <a:pt x="674425" y="58162"/>
                          <a:pt x="698500" y="38100"/>
                        </a:cubicBezTo>
                        <a:cubicBezTo>
                          <a:pt x="710226" y="28329"/>
                          <a:pt x="722948" y="19526"/>
                          <a:pt x="736600" y="12700"/>
                        </a:cubicBezTo>
                        <a:cubicBezTo>
                          <a:pt x="748574" y="6713"/>
                          <a:pt x="762000" y="4233"/>
                          <a:pt x="774700" y="0"/>
                        </a:cubicBezTo>
                        <a:cubicBezTo>
                          <a:pt x="967471" y="7414"/>
                          <a:pt x="1034394" y="-3941"/>
                          <a:pt x="1181100" y="25400"/>
                        </a:cubicBezTo>
                        <a:cubicBezTo>
                          <a:pt x="1191376" y="27455"/>
                          <a:pt x="1256383" y="43235"/>
                          <a:pt x="1270000" y="50800"/>
                        </a:cubicBezTo>
                        <a:cubicBezTo>
                          <a:pt x="1313946" y="75215"/>
                          <a:pt x="1352383" y="101400"/>
                          <a:pt x="1384300" y="139700"/>
                        </a:cubicBezTo>
                        <a:cubicBezTo>
                          <a:pt x="1437217" y="203200"/>
                          <a:pt x="1377950" y="156633"/>
                          <a:pt x="1447800" y="203200"/>
                        </a:cubicBezTo>
                        <a:cubicBezTo>
                          <a:pt x="1463493" y="250280"/>
                          <a:pt x="1448526" y="235313"/>
                          <a:pt x="1485900" y="254000"/>
                        </a:cubicBezTo>
                      </a:path>
                    </a:pathLst>
                  </a:custGeom>
                  <a:noFill/>
                  <a:ln w="38100">
                    <a:headEnd type="oval"/>
                    <a:tailEnd type="triangle" w="lg" len="med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sp>
              <p:nvSpPr>
                <p:cNvPr id="46" name="TextBox 53"/>
                <p:cNvSpPr txBox="1"/>
                <p:nvPr/>
              </p:nvSpPr>
              <p:spPr>
                <a:xfrm>
                  <a:off x="7379797" y="4541376"/>
                  <a:ext cx="444190" cy="42628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600" b="1" i="1" kern="1200" dirty="0">
                      <a:solidFill>
                        <a:schemeClr val="accent6"/>
                      </a:solidFill>
                      <a:effectLst/>
                      <a:latin typeface="Calibri" panose="020F0502020204030204" pitchFamily="34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0</a:t>
                  </a:r>
                  <a:endParaRPr lang="en-US" sz="1200" b="1" dirty="0">
                    <a:solidFill>
                      <a:schemeClr val="accent6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47" name="TextBox 53"/>
                <p:cNvSpPr txBox="1"/>
                <p:nvPr/>
              </p:nvSpPr>
              <p:spPr>
                <a:xfrm>
                  <a:off x="9797840" y="4534880"/>
                  <a:ext cx="444190" cy="42628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600" b="1" i="1" kern="1200" dirty="0">
                      <a:solidFill>
                        <a:schemeClr val="accent6"/>
                      </a:solidFill>
                      <a:effectLst/>
                      <a:latin typeface="Calibri" panose="020F0502020204030204" pitchFamily="34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1</a:t>
                  </a:r>
                  <a:endParaRPr lang="en-US" sz="1200" b="1" dirty="0">
                    <a:solidFill>
                      <a:schemeClr val="accent6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</p:grp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D205D1E4-2672-4708-B7AD-9838CAA2865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981678" y="4720532"/>
                <a:ext cx="782354" cy="0"/>
              </a:xfrm>
              <a:prstGeom prst="line">
                <a:avLst/>
              </a:prstGeom>
              <a:ln w="34925">
                <a:solidFill>
                  <a:schemeClr val="accent1">
                    <a:lumMod val="75000"/>
                  </a:schemeClr>
                </a:solidFill>
                <a:headEnd type="oval"/>
                <a:tailEnd type="diamond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333AEE61-CE62-436A-B5F3-EDA432EAE433}"/>
                  </a:ext>
                </a:extLst>
              </p:cNvPr>
              <p:cNvSpPr/>
              <p:nvPr/>
            </p:nvSpPr>
            <p:spPr>
              <a:xfrm>
                <a:off x="9960311" y="3781634"/>
                <a:ext cx="1392038" cy="637080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  <a:alpha val="28000"/>
                </a:schemeClr>
              </a:solidFill>
              <a:ln w="25400" cmpd="sng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E6305F0D-DE00-4C46-AE9B-7AD2F659C9B3}"/>
                  </a:ext>
                </a:extLst>
              </p:cNvPr>
              <p:cNvSpPr/>
              <p:nvPr/>
            </p:nvSpPr>
            <p:spPr>
              <a:xfrm>
                <a:off x="9960311" y="4414402"/>
                <a:ext cx="1392038" cy="637080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  <a:alpha val="28000"/>
                </a:schemeClr>
              </a:solidFill>
              <a:ln w="25400" cmpd="sng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7659DFE8-FF06-4F69-A62F-A89683AE6119}"/>
                  </a:ext>
                </a:extLst>
              </p:cNvPr>
              <p:cNvSpPr txBox="1"/>
              <p:nvPr/>
            </p:nvSpPr>
            <p:spPr>
              <a:xfrm>
                <a:off x="9399501" y="3906157"/>
                <a:ext cx="674895" cy="462625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 b="1" kern="1200" dirty="0">
                    <a:solidFill>
                      <a:srgbClr val="C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1600" b="1" kern="1200" dirty="0" err="1">
                    <a:solidFill>
                      <a:srgbClr val="C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val</a:t>
                </a:r>
                <a:endParaRPr lang="en-US" sz="1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7" name="TextBox 43">
                <a:extLst>
                  <a:ext uri="{FF2B5EF4-FFF2-40B4-BE49-F238E27FC236}">
                    <a16:creationId xmlns:a16="http://schemas.microsoft.com/office/drawing/2014/main" id="{36228CA5-533F-490F-9487-0495A61954C4}"/>
                  </a:ext>
                </a:extLst>
              </p:cNvPr>
              <p:cNvSpPr txBox="1"/>
              <p:nvPr/>
            </p:nvSpPr>
            <p:spPr>
              <a:xfrm>
                <a:off x="9371543" y="4543237"/>
                <a:ext cx="674895" cy="462625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 b="1" kern="1200" dirty="0">
                    <a:solidFill>
                      <a:srgbClr val="C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next</a:t>
                </a:r>
                <a:endParaRPr lang="en-US" sz="1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8" name="TextBox 53">
                <a:extLst>
                  <a:ext uri="{FF2B5EF4-FFF2-40B4-BE49-F238E27FC236}">
                    <a16:creationId xmlns:a16="http://schemas.microsoft.com/office/drawing/2014/main" id="{3AFA52D4-5F9B-4BCA-9AF3-E2EE8F82FDB9}"/>
                  </a:ext>
                </a:extLst>
              </p:cNvPr>
              <p:cNvSpPr txBox="1"/>
              <p:nvPr/>
            </p:nvSpPr>
            <p:spPr>
              <a:xfrm>
                <a:off x="10315986" y="3898114"/>
                <a:ext cx="794772" cy="462625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 b="1" i="1" dirty="0">
                    <a:solidFill>
                      <a:srgbClr val="0070C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23</a:t>
                </a:r>
                <a:r>
                  <a:rPr lang="en-US" sz="1600" b="1" i="1" kern="1200" dirty="0">
                    <a:solidFill>
                      <a:srgbClr val="0070C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.74</a:t>
                </a:r>
                <a:endParaRPr lang="en-US" sz="12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9" name="Freeform: Shape 8">
                <a:extLst>
                  <a:ext uri="{FF2B5EF4-FFF2-40B4-BE49-F238E27FC236}">
                    <a16:creationId xmlns:a16="http://schemas.microsoft.com/office/drawing/2014/main" id="{55CA5BD9-CC07-44D4-91E2-3447C59E6852}"/>
                  </a:ext>
                </a:extLst>
              </p:cNvPr>
              <p:cNvSpPr/>
              <p:nvPr/>
            </p:nvSpPr>
            <p:spPr>
              <a:xfrm>
                <a:off x="8788893" y="3400148"/>
                <a:ext cx="1336290" cy="1358283"/>
              </a:xfrm>
              <a:custGeom>
                <a:avLst/>
                <a:gdLst>
                  <a:gd name="connsiteX0" fmla="*/ 0 w 1336290"/>
                  <a:gd name="connsiteY0" fmla="*/ 1358283 h 1358283"/>
                  <a:gd name="connsiteX1" fmla="*/ 150921 w 1336290"/>
                  <a:gd name="connsiteY1" fmla="*/ 1340528 h 1358283"/>
                  <a:gd name="connsiteX2" fmla="*/ 177554 w 1336290"/>
                  <a:gd name="connsiteY2" fmla="*/ 1322772 h 1358283"/>
                  <a:gd name="connsiteX3" fmla="*/ 221942 w 1336290"/>
                  <a:gd name="connsiteY3" fmla="*/ 1313895 h 1358283"/>
                  <a:gd name="connsiteX4" fmla="*/ 275208 w 1336290"/>
                  <a:gd name="connsiteY4" fmla="*/ 1296139 h 1358283"/>
                  <a:gd name="connsiteX5" fmla="*/ 301841 w 1336290"/>
                  <a:gd name="connsiteY5" fmla="*/ 1269506 h 1358283"/>
                  <a:gd name="connsiteX6" fmla="*/ 328474 w 1336290"/>
                  <a:gd name="connsiteY6" fmla="*/ 1251751 h 1358283"/>
                  <a:gd name="connsiteX7" fmla="*/ 363985 w 1336290"/>
                  <a:gd name="connsiteY7" fmla="*/ 1180730 h 1358283"/>
                  <a:gd name="connsiteX8" fmla="*/ 372862 w 1336290"/>
                  <a:gd name="connsiteY8" fmla="*/ 1154097 h 1358283"/>
                  <a:gd name="connsiteX9" fmla="*/ 390618 w 1336290"/>
                  <a:gd name="connsiteY9" fmla="*/ 1136341 h 1358283"/>
                  <a:gd name="connsiteX10" fmla="*/ 399495 w 1336290"/>
                  <a:gd name="connsiteY10" fmla="*/ 1083075 h 1358283"/>
                  <a:gd name="connsiteX11" fmla="*/ 408373 w 1336290"/>
                  <a:gd name="connsiteY11" fmla="*/ 1056442 h 1358283"/>
                  <a:gd name="connsiteX12" fmla="*/ 426128 w 1336290"/>
                  <a:gd name="connsiteY12" fmla="*/ 985421 h 1358283"/>
                  <a:gd name="connsiteX13" fmla="*/ 443884 w 1336290"/>
                  <a:gd name="connsiteY13" fmla="*/ 905522 h 1358283"/>
                  <a:gd name="connsiteX14" fmla="*/ 452761 w 1336290"/>
                  <a:gd name="connsiteY14" fmla="*/ 621436 h 1358283"/>
                  <a:gd name="connsiteX15" fmla="*/ 470517 w 1336290"/>
                  <a:gd name="connsiteY15" fmla="*/ 550415 h 1358283"/>
                  <a:gd name="connsiteX16" fmla="*/ 479394 w 1336290"/>
                  <a:gd name="connsiteY16" fmla="*/ 514904 h 1358283"/>
                  <a:gd name="connsiteX17" fmla="*/ 488272 w 1336290"/>
                  <a:gd name="connsiteY17" fmla="*/ 470516 h 1358283"/>
                  <a:gd name="connsiteX18" fmla="*/ 497150 w 1336290"/>
                  <a:gd name="connsiteY18" fmla="*/ 443883 h 1358283"/>
                  <a:gd name="connsiteX19" fmla="*/ 514905 w 1336290"/>
                  <a:gd name="connsiteY19" fmla="*/ 381739 h 1358283"/>
                  <a:gd name="connsiteX20" fmla="*/ 523783 w 1336290"/>
                  <a:gd name="connsiteY20" fmla="*/ 310718 h 1358283"/>
                  <a:gd name="connsiteX21" fmla="*/ 541538 w 1336290"/>
                  <a:gd name="connsiteY21" fmla="*/ 257452 h 1358283"/>
                  <a:gd name="connsiteX22" fmla="*/ 550416 w 1336290"/>
                  <a:gd name="connsiteY22" fmla="*/ 230819 h 1358283"/>
                  <a:gd name="connsiteX23" fmla="*/ 559293 w 1336290"/>
                  <a:gd name="connsiteY23" fmla="*/ 204186 h 1358283"/>
                  <a:gd name="connsiteX24" fmla="*/ 577049 w 1336290"/>
                  <a:gd name="connsiteY24" fmla="*/ 168675 h 1358283"/>
                  <a:gd name="connsiteX25" fmla="*/ 612559 w 1336290"/>
                  <a:gd name="connsiteY25" fmla="*/ 88776 h 1358283"/>
                  <a:gd name="connsiteX26" fmla="*/ 656948 w 1336290"/>
                  <a:gd name="connsiteY26" fmla="*/ 53266 h 1358283"/>
                  <a:gd name="connsiteX27" fmla="*/ 701336 w 1336290"/>
                  <a:gd name="connsiteY27" fmla="*/ 17755 h 1358283"/>
                  <a:gd name="connsiteX28" fmla="*/ 754602 w 1336290"/>
                  <a:gd name="connsiteY28" fmla="*/ 0 h 1358283"/>
                  <a:gd name="connsiteX29" fmla="*/ 949911 w 1336290"/>
                  <a:gd name="connsiteY29" fmla="*/ 8877 h 1358283"/>
                  <a:gd name="connsiteX30" fmla="*/ 1047565 w 1336290"/>
                  <a:gd name="connsiteY30" fmla="*/ 35510 h 1358283"/>
                  <a:gd name="connsiteX31" fmla="*/ 1109709 w 1336290"/>
                  <a:gd name="connsiteY31" fmla="*/ 44388 h 1358283"/>
                  <a:gd name="connsiteX32" fmla="*/ 1162975 w 1336290"/>
                  <a:gd name="connsiteY32" fmla="*/ 62143 h 1358283"/>
                  <a:gd name="connsiteX33" fmla="*/ 1189608 w 1336290"/>
                  <a:gd name="connsiteY33" fmla="*/ 79899 h 1358283"/>
                  <a:gd name="connsiteX34" fmla="*/ 1242874 w 1336290"/>
                  <a:gd name="connsiteY34" fmla="*/ 97654 h 1358283"/>
                  <a:gd name="connsiteX35" fmla="*/ 1260629 w 1336290"/>
                  <a:gd name="connsiteY35" fmla="*/ 124287 h 1358283"/>
                  <a:gd name="connsiteX36" fmla="*/ 1296140 w 1336290"/>
                  <a:gd name="connsiteY36" fmla="*/ 168675 h 1358283"/>
                  <a:gd name="connsiteX37" fmla="*/ 1322773 w 1336290"/>
                  <a:gd name="connsiteY37" fmla="*/ 213064 h 1358283"/>
                  <a:gd name="connsiteX38" fmla="*/ 1331651 w 1336290"/>
                  <a:gd name="connsiteY38" fmla="*/ 381739 h 13582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</a:cxnLst>
                <a:rect l="l" t="t" r="r" b="b"/>
                <a:pathLst>
                  <a:path w="1336290" h="1358283">
                    <a:moveTo>
                      <a:pt x="0" y="1358283"/>
                    </a:moveTo>
                    <a:cubicBezTo>
                      <a:pt x="19619" y="1356882"/>
                      <a:pt x="110569" y="1360704"/>
                      <a:pt x="150921" y="1340528"/>
                    </a:cubicBezTo>
                    <a:cubicBezTo>
                      <a:pt x="160464" y="1335756"/>
                      <a:pt x="167564" y="1326518"/>
                      <a:pt x="177554" y="1322772"/>
                    </a:cubicBezTo>
                    <a:cubicBezTo>
                      <a:pt x="191682" y="1317474"/>
                      <a:pt x="207385" y="1317865"/>
                      <a:pt x="221942" y="1313895"/>
                    </a:cubicBezTo>
                    <a:cubicBezTo>
                      <a:pt x="239998" y="1308971"/>
                      <a:pt x="275208" y="1296139"/>
                      <a:pt x="275208" y="1296139"/>
                    </a:cubicBezTo>
                    <a:cubicBezTo>
                      <a:pt x="284086" y="1287261"/>
                      <a:pt x="292196" y="1277543"/>
                      <a:pt x="301841" y="1269506"/>
                    </a:cubicBezTo>
                    <a:cubicBezTo>
                      <a:pt x="310038" y="1262676"/>
                      <a:pt x="322819" y="1260799"/>
                      <a:pt x="328474" y="1251751"/>
                    </a:cubicBezTo>
                    <a:cubicBezTo>
                      <a:pt x="396477" y="1142946"/>
                      <a:pt x="311707" y="1233006"/>
                      <a:pt x="363985" y="1180730"/>
                    </a:cubicBezTo>
                    <a:cubicBezTo>
                      <a:pt x="366944" y="1171852"/>
                      <a:pt x="368047" y="1162121"/>
                      <a:pt x="372862" y="1154097"/>
                    </a:cubicBezTo>
                    <a:cubicBezTo>
                      <a:pt x="377168" y="1146920"/>
                      <a:pt x="387679" y="1144178"/>
                      <a:pt x="390618" y="1136341"/>
                    </a:cubicBezTo>
                    <a:cubicBezTo>
                      <a:pt x="396938" y="1119487"/>
                      <a:pt x="395590" y="1100647"/>
                      <a:pt x="399495" y="1083075"/>
                    </a:cubicBezTo>
                    <a:cubicBezTo>
                      <a:pt x="401525" y="1073940"/>
                      <a:pt x="405911" y="1065470"/>
                      <a:pt x="408373" y="1056442"/>
                    </a:cubicBezTo>
                    <a:cubicBezTo>
                      <a:pt x="414794" y="1032900"/>
                      <a:pt x="421342" y="1009349"/>
                      <a:pt x="426128" y="985421"/>
                    </a:cubicBezTo>
                    <a:cubicBezTo>
                      <a:pt x="437399" y="929069"/>
                      <a:pt x="431346" y="955671"/>
                      <a:pt x="443884" y="905522"/>
                    </a:cubicBezTo>
                    <a:cubicBezTo>
                      <a:pt x="446843" y="810827"/>
                      <a:pt x="445675" y="715912"/>
                      <a:pt x="452761" y="621436"/>
                    </a:cubicBezTo>
                    <a:cubicBezTo>
                      <a:pt x="454586" y="597102"/>
                      <a:pt x="464599" y="574089"/>
                      <a:pt x="470517" y="550415"/>
                    </a:cubicBezTo>
                    <a:cubicBezTo>
                      <a:pt x="473476" y="538578"/>
                      <a:pt x="477001" y="526868"/>
                      <a:pt x="479394" y="514904"/>
                    </a:cubicBezTo>
                    <a:cubicBezTo>
                      <a:pt x="482353" y="500108"/>
                      <a:pt x="484612" y="485154"/>
                      <a:pt x="488272" y="470516"/>
                    </a:cubicBezTo>
                    <a:cubicBezTo>
                      <a:pt x="490542" y="461438"/>
                      <a:pt x="494579" y="452881"/>
                      <a:pt x="497150" y="443883"/>
                    </a:cubicBezTo>
                    <a:cubicBezTo>
                      <a:pt x="519444" y="365852"/>
                      <a:pt x="493619" y="445596"/>
                      <a:pt x="514905" y="381739"/>
                    </a:cubicBezTo>
                    <a:cubicBezTo>
                      <a:pt x="517864" y="358065"/>
                      <a:pt x="518784" y="334046"/>
                      <a:pt x="523783" y="310718"/>
                    </a:cubicBezTo>
                    <a:cubicBezTo>
                      <a:pt x="527704" y="292418"/>
                      <a:pt x="535620" y="275207"/>
                      <a:pt x="541538" y="257452"/>
                    </a:cubicBezTo>
                    <a:lnTo>
                      <a:pt x="550416" y="230819"/>
                    </a:lnTo>
                    <a:cubicBezTo>
                      <a:pt x="553375" y="221941"/>
                      <a:pt x="555108" y="212556"/>
                      <a:pt x="559293" y="204186"/>
                    </a:cubicBezTo>
                    <a:cubicBezTo>
                      <a:pt x="565212" y="192349"/>
                      <a:pt x="572134" y="180963"/>
                      <a:pt x="577049" y="168675"/>
                    </a:cubicBezTo>
                    <a:cubicBezTo>
                      <a:pt x="596758" y="119403"/>
                      <a:pt x="585232" y="122934"/>
                      <a:pt x="612559" y="88776"/>
                    </a:cubicBezTo>
                    <a:cubicBezTo>
                      <a:pt x="631612" y="64960"/>
                      <a:pt x="631315" y="73773"/>
                      <a:pt x="656948" y="53266"/>
                    </a:cubicBezTo>
                    <a:cubicBezTo>
                      <a:pt x="680009" y="34817"/>
                      <a:pt x="670592" y="31419"/>
                      <a:pt x="701336" y="17755"/>
                    </a:cubicBezTo>
                    <a:cubicBezTo>
                      <a:pt x="718439" y="10154"/>
                      <a:pt x="754602" y="0"/>
                      <a:pt x="754602" y="0"/>
                    </a:cubicBezTo>
                    <a:cubicBezTo>
                      <a:pt x="819705" y="2959"/>
                      <a:pt x="885064" y="2392"/>
                      <a:pt x="949911" y="8877"/>
                    </a:cubicBezTo>
                    <a:cubicBezTo>
                      <a:pt x="1082921" y="22178"/>
                      <a:pt x="977491" y="21496"/>
                      <a:pt x="1047565" y="35510"/>
                    </a:cubicBezTo>
                    <a:cubicBezTo>
                      <a:pt x="1068084" y="39614"/>
                      <a:pt x="1088994" y="41429"/>
                      <a:pt x="1109709" y="44388"/>
                    </a:cubicBezTo>
                    <a:cubicBezTo>
                      <a:pt x="1127464" y="50306"/>
                      <a:pt x="1147403" y="51761"/>
                      <a:pt x="1162975" y="62143"/>
                    </a:cubicBezTo>
                    <a:cubicBezTo>
                      <a:pt x="1171853" y="68062"/>
                      <a:pt x="1179858" y="75566"/>
                      <a:pt x="1189608" y="79899"/>
                    </a:cubicBezTo>
                    <a:cubicBezTo>
                      <a:pt x="1206711" y="87500"/>
                      <a:pt x="1242874" y="97654"/>
                      <a:pt x="1242874" y="97654"/>
                    </a:cubicBezTo>
                    <a:cubicBezTo>
                      <a:pt x="1248792" y="106532"/>
                      <a:pt x="1253964" y="115956"/>
                      <a:pt x="1260629" y="124287"/>
                    </a:cubicBezTo>
                    <a:cubicBezTo>
                      <a:pt x="1282652" y="151815"/>
                      <a:pt x="1277921" y="132237"/>
                      <a:pt x="1296140" y="168675"/>
                    </a:cubicBezTo>
                    <a:cubicBezTo>
                      <a:pt x="1319189" y="214773"/>
                      <a:pt x="1288093" y="178383"/>
                      <a:pt x="1322773" y="213064"/>
                    </a:cubicBezTo>
                    <a:cubicBezTo>
                      <a:pt x="1346624" y="284614"/>
                      <a:pt x="1331651" y="230339"/>
                      <a:pt x="1331651" y="381739"/>
                    </a:cubicBezTo>
                  </a:path>
                </a:pathLst>
              </a:custGeom>
              <a:noFill/>
              <a:ln w="31750">
                <a:solidFill>
                  <a:schemeClr val="accent1">
                    <a:lumMod val="50000"/>
                  </a:schemeClr>
                </a:solidFill>
                <a:headEnd type="oval"/>
                <a:tailEnd type="triangle" w="lg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1" name="TextBox 53"/>
            <p:cNvSpPr txBox="1"/>
            <p:nvPr/>
          </p:nvSpPr>
          <p:spPr>
            <a:xfrm>
              <a:off x="10468175" y="5330934"/>
              <a:ext cx="490394" cy="50360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600" b="1" i="1" kern="1200" dirty="0">
                  <a:solidFill>
                    <a:schemeClr val="accent6"/>
                  </a:solidFill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en-US" sz="1200" b="1" dirty="0">
                <a:solidFill>
                  <a:schemeClr val="accent6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43003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Operation push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Sometimes push acts like a normal stack, sometimes its different.</a:t>
            </a:r>
          </a:p>
          <a:p>
            <a:r>
              <a:rPr lang="en-US" dirty="0"/>
              <a:t>Consider </a:t>
            </a:r>
            <a:r>
              <a:rPr lang="en-US" dirty="0" err="1">
                <a:solidFill>
                  <a:srgbClr val="C00000"/>
                </a:solidFill>
              </a:rPr>
              <a:t>StackSet</a:t>
            </a:r>
            <a:r>
              <a:rPr lang="en-US" dirty="0">
                <a:solidFill>
                  <a:srgbClr val="C00000"/>
                </a:solidFill>
              </a:rPr>
              <a:t> S</a:t>
            </a:r>
            <a:r>
              <a:rPr lang="en-US" dirty="0"/>
              <a:t> and a call to </a:t>
            </a:r>
            <a:r>
              <a:rPr lang="en-US" dirty="0" err="1">
                <a:solidFill>
                  <a:srgbClr val="C00000"/>
                </a:solidFill>
              </a:rPr>
              <a:t>S.push</a:t>
            </a:r>
            <a:r>
              <a:rPr lang="en-US" dirty="0">
                <a:solidFill>
                  <a:srgbClr val="C00000"/>
                </a:solidFill>
              </a:rPr>
              <a:t>(n) </a:t>
            </a:r>
          </a:p>
          <a:p>
            <a:r>
              <a:rPr lang="en-US" dirty="0"/>
              <a:t>Lets assume </a:t>
            </a:r>
            <a:r>
              <a:rPr lang="en-US" dirty="0" err="1">
                <a:solidFill>
                  <a:srgbClr val="C00000"/>
                </a:solidFill>
              </a:rPr>
              <a:t>S.size</a:t>
            </a:r>
            <a:r>
              <a:rPr lang="en-US" dirty="0">
                <a:solidFill>
                  <a:srgbClr val="C00000"/>
                </a:solidFill>
              </a:rPr>
              <a:t>() </a:t>
            </a:r>
            <a:r>
              <a:rPr lang="en-US" dirty="0"/>
              <a:t>is smaller than </a:t>
            </a:r>
            <a:r>
              <a:rPr lang="en-US" dirty="0" err="1">
                <a:solidFill>
                  <a:srgbClr val="C00000"/>
                </a:solidFill>
              </a:rPr>
              <a:t>S.limit</a:t>
            </a:r>
            <a:r>
              <a:rPr lang="en-US" dirty="0">
                <a:solidFill>
                  <a:srgbClr val="C00000"/>
                </a:solidFill>
              </a:rPr>
              <a:t>()</a:t>
            </a:r>
          </a:p>
          <a:p>
            <a:pPr lvl="1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i="1" dirty="0"/>
              <a:t>This means there is room for one more item in L</a:t>
            </a:r>
          </a:p>
          <a:p>
            <a:pPr lvl="1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i="1" dirty="0"/>
              <a:t>If </a:t>
            </a:r>
            <a:r>
              <a:rPr lang="en-US" i="1" dirty="0">
                <a:solidFill>
                  <a:schemeClr val="accent1">
                    <a:lumMod val="75000"/>
                  </a:schemeClr>
                </a:solidFill>
              </a:rPr>
              <a:t>n is not already in S</a:t>
            </a:r>
            <a:r>
              <a:rPr lang="en-US" i="1" dirty="0"/>
              <a:t>, then the push acts like a normal stack and leaves n as the top element… the size of S increases by 1… we return </a:t>
            </a:r>
            <a:r>
              <a:rPr lang="en-US" i="1" dirty="0">
                <a:solidFill>
                  <a:srgbClr val="C00000"/>
                </a:solidFill>
              </a:rPr>
              <a:t>true</a:t>
            </a:r>
          </a:p>
          <a:p>
            <a:pPr lvl="1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i="1" dirty="0"/>
              <a:t>If </a:t>
            </a:r>
            <a:r>
              <a:rPr lang="en-US" i="1" dirty="0">
                <a:solidFill>
                  <a:schemeClr val="accent1">
                    <a:lumMod val="75000"/>
                  </a:schemeClr>
                </a:solidFill>
              </a:rPr>
              <a:t>n is in S already</a:t>
            </a:r>
            <a:r>
              <a:rPr lang="en-US" i="1" dirty="0"/>
              <a:t>, then we don’t want it to be added again… so we move n to the top (and leave all the other elements in the same relative order)… the size of S does not change… we turn </a:t>
            </a:r>
            <a:r>
              <a:rPr lang="en-US" i="1" dirty="0">
                <a:solidFill>
                  <a:srgbClr val="C00000"/>
                </a:solidFill>
              </a:rPr>
              <a:t>true</a:t>
            </a:r>
          </a:p>
          <a:p>
            <a:pPr lvl="1"/>
            <a:endParaRPr lang="en-US" dirty="0">
              <a:solidFill>
                <a:srgbClr val="C00000"/>
              </a:solidFill>
            </a:endParaRPr>
          </a:p>
          <a:p>
            <a:endParaRPr lang="en-US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9215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Operation push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Now let’s assume </a:t>
            </a:r>
            <a:r>
              <a:rPr lang="en-US" dirty="0" err="1">
                <a:solidFill>
                  <a:srgbClr val="C00000"/>
                </a:solidFill>
              </a:rPr>
              <a:t>S.size</a:t>
            </a:r>
            <a:r>
              <a:rPr lang="en-US" dirty="0">
                <a:solidFill>
                  <a:srgbClr val="C00000"/>
                </a:solidFill>
              </a:rPr>
              <a:t>() </a:t>
            </a:r>
            <a:r>
              <a:rPr lang="en-US" dirty="0"/>
              <a:t>is equal to </a:t>
            </a:r>
            <a:r>
              <a:rPr lang="en-US" dirty="0" err="1">
                <a:solidFill>
                  <a:srgbClr val="C00000"/>
                </a:solidFill>
              </a:rPr>
              <a:t>S.limit</a:t>
            </a:r>
            <a:r>
              <a:rPr lang="en-US" dirty="0">
                <a:solidFill>
                  <a:srgbClr val="C00000"/>
                </a:solidFill>
              </a:rPr>
              <a:t>()</a:t>
            </a:r>
          </a:p>
          <a:p>
            <a:pPr lvl="1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i="1" dirty="0"/>
              <a:t>This means there is no room for one more item in S</a:t>
            </a:r>
          </a:p>
          <a:p>
            <a:pPr lvl="1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i="1" dirty="0"/>
              <a:t>However, we might still be able to do the push</a:t>
            </a:r>
          </a:p>
          <a:p>
            <a:pPr lvl="1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i="1" dirty="0"/>
              <a:t>If </a:t>
            </a:r>
            <a:r>
              <a:rPr lang="en-US" i="1" dirty="0">
                <a:solidFill>
                  <a:schemeClr val="accent1">
                    <a:lumMod val="75000"/>
                  </a:schemeClr>
                </a:solidFill>
              </a:rPr>
              <a:t>n is not already in S</a:t>
            </a:r>
            <a:r>
              <a:rPr lang="en-US" i="1" dirty="0"/>
              <a:t>, then the push needs to add n, and there is no room… so we cannot do the push, nothing about S changes, and we return </a:t>
            </a:r>
            <a:r>
              <a:rPr lang="en-US" i="1" dirty="0">
                <a:solidFill>
                  <a:srgbClr val="C00000"/>
                </a:solidFill>
              </a:rPr>
              <a:t>false</a:t>
            </a:r>
            <a:endParaRPr lang="en-US" i="1" dirty="0"/>
          </a:p>
          <a:p>
            <a:pPr lvl="1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i="1" dirty="0"/>
              <a:t>If </a:t>
            </a:r>
            <a:r>
              <a:rPr lang="en-US" i="1" dirty="0">
                <a:solidFill>
                  <a:schemeClr val="accent1">
                    <a:lumMod val="75000"/>
                  </a:schemeClr>
                </a:solidFill>
              </a:rPr>
              <a:t>n is in S already</a:t>
            </a:r>
            <a:r>
              <a:rPr lang="en-US" i="1" dirty="0"/>
              <a:t>, then we can move the n that is there to the top without changing the size of S … so we do that, and return </a:t>
            </a:r>
            <a:r>
              <a:rPr lang="en-US" i="1" dirty="0">
                <a:solidFill>
                  <a:srgbClr val="C00000"/>
                </a:solidFill>
              </a:rPr>
              <a:t>true</a:t>
            </a:r>
            <a:endParaRPr lang="en-US" dirty="0">
              <a:solidFill>
                <a:srgbClr val="C00000"/>
              </a:solidFill>
            </a:endParaRPr>
          </a:p>
          <a:p>
            <a:pPr>
              <a:spcBef>
                <a:spcPts val="1800"/>
              </a:spcBef>
            </a:pPr>
            <a:r>
              <a:rPr lang="en-US" dirty="0"/>
              <a:t>So </a:t>
            </a:r>
            <a:r>
              <a:rPr lang="en-US" dirty="0" err="1">
                <a:solidFill>
                  <a:srgbClr val="C00000"/>
                </a:solidFill>
              </a:rPr>
              <a:t>S.push</a:t>
            </a:r>
            <a:r>
              <a:rPr lang="en-US" dirty="0">
                <a:solidFill>
                  <a:srgbClr val="C00000"/>
                </a:solidFill>
              </a:rPr>
              <a:t>(n)</a:t>
            </a:r>
            <a:r>
              <a:rPr lang="en-US" dirty="0"/>
              <a:t> only fails (</a:t>
            </a:r>
            <a:r>
              <a:rPr lang="en-US" sz="2400" dirty="0"/>
              <a:t>returns </a:t>
            </a:r>
            <a:r>
              <a:rPr lang="en-US" sz="2400" dirty="0">
                <a:solidFill>
                  <a:srgbClr val="C00000"/>
                </a:solidFill>
              </a:rPr>
              <a:t>false</a:t>
            </a:r>
            <a:r>
              <a:rPr lang="en-US" dirty="0"/>
              <a:t>) when </a:t>
            </a:r>
            <a:r>
              <a:rPr lang="en-US" i="1" dirty="0"/>
              <a:t>S is maxed out</a:t>
            </a:r>
            <a:r>
              <a:rPr lang="en-US" dirty="0"/>
              <a:t>, and </a:t>
            </a:r>
            <a:r>
              <a:rPr lang="en-US" i="1" dirty="0"/>
              <a:t>n is not in S.</a:t>
            </a:r>
          </a:p>
          <a:p>
            <a:pPr marL="0" indent="0">
              <a:buNone/>
            </a:pP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5977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Operation push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Various properties of a </a:t>
            </a:r>
            <a:r>
              <a:rPr lang="en-US" dirty="0" err="1"/>
              <a:t>StackSet</a:t>
            </a:r>
            <a:r>
              <a:rPr lang="en-US" dirty="0"/>
              <a:t>:</a:t>
            </a:r>
          </a:p>
          <a:p>
            <a:pPr lvl="1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sz="2800" dirty="0"/>
              <a:t>This is true: if </a:t>
            </a:r>
            <a:r>
              <a:rPr lang="en-US" sz="2800" i="1" dirty="0">
                <a:solidFill>
                  <a:srgbClr val="C00000"/>
                </a:solidFill>
              </a:rPr>
              <a:t>push(n)</a:t>
            </a:r>
            <a:r>
              <a:rPr lang="en-US" sz="2800" dirty="0"/>
              <a:t> returns </a:t>
            </a:r>
            <a:r>
              <a:rPr lang="en-US" sz="2800" i="1" dirty="0">
                <a:solidFill>
                  <a:srgbClr val="C00000"/>
                </a:solidFill>
              </a:rPr>
              <a:t>true </a:t>
            </a:r>
            <a:r>
              <a:rPr lang="en-US" sz="2800" dirty="0"/>
              <a:t>then n is the top element</a:t>
            </a:r>
          </a:p>
          <a:p>
            <a:pPr lvl="1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sz="2800" dirty="0"/>
              <a:t>This is true: if </a:t>
            </a:r>
            <a:r>
              <a:rPr lang="en-US" sz="2800" i="1" dirty="0">
                <a:solidFill>
                  <a:srgbClr val="C00000"/>
                </a:solidFill>
              </a:rPr>
              <a:t>push(n)</a:t>
            </a:r>
            <a:r>
              <a:rPr lang="en-US" sz="2800" dirty="0"/>
              <a:t> returns </a:t>
            </a:r>
            <a:r>
              <a:rPr lang="en-US" sz="2800" i="1" dirty="0">
                <a:solidFill>
                  <a:srgbClr val="C00000"/>
                </a:solidFill>
              </a:rPr>
              <a:t>false </a:t>
            </a:r>
            <a:r>
              <a:rPr lang="en-US" sz="2800" dirty="0"/>
              <a:t>then the </a:t>
            </a:r>
            <a:r>
              <a:rPr lang="en-US" sz="2800" dirty="0" err="1"/>
              <a:t>StackSet</a:t>
            </a:r>
            <a:r>
              <a:rPr lang="en-US" sz="2800" dirty="0"/>
              <a:t> is unchanged</a:t>
            </a:r>
          </a:p>
          <a:p>
            <a:pPr lvl="1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sz="2800" dirty="0"/>
              <a:t>This is true: if </a:t>
            </a:r>
            <a:r>
              <a:rPr lang="en-US" sz="2800" i="1" dirty="0">
                <a:solidFill>
                  <a:srgbClr val="C00000"/>
                </a:solidFill>
              </a:rPr>
              <a:t>push(n)</a:t>
            </a:r>
            <a:r>
              <a:rPr lang="en-US" sz="2800" dirty="0"/>
              <a:t> returns </a:t>
            </a:r>
            <a:r>
              <a:rPr lang="en-US" sz="2800" i="1" dirty="0">
                <a:solidFill>
                  <a:srgbClr val="C00000"/>
                </a:solidFill>
              </a:rPr>
              <a:t>false </a:t>
            </a:r>
            <a:r>
              <a:rPr lang="en-US" sz="2800" dirty="0"/>
              <a:t>then n is not in the </a:t>
            </a:r>
            <a:r>
              <a:rPr lang="en-US" sz="2800" dirty="0" err="1"/>
              <a:t>StackSet</a:t>
            </a:r>
            <a:endParaRPr lang="en-US" sz="2800" dirty="0"/>
          </a:p>
          <a:p>
            <a:pPr lvl="1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sz="2800" dirty="0"/>
              <a:t>This is true: if </a:t>
            </a:r>
            <a:r>
              <a:rPr lang="en-US" sz="2800" i="1" dirty="0">
                <a:solidFill>
                  <a:srgbClr val="C00000"/>
                </a:solidFill>
              </a:rPr>
              <a:t>push(n)</a:t>
            </a:r>
            <a:r>
              <a:rPr lang="en-US" sz="2800" dirty="0"/>
              <a:t> returns </a:t>
            </a:r>
            <a:r>
              <a:rPr lang="en-US" sz="2800" i="1" dirty="0">
                <a:solidFill>
                  <a:srgbClr val="C00000"/>
                </a:solidFill>
              </a:rPr>
              <a:t>true </a:t>
            </a:r>
            <a:r>
              <a:rPr lang="en-US" sz="2800" dirty="0"/>
              <a:t>and n is in the </a:t>
            </a:r>
            <a:r>
              <a:rPr lang="en-US" sz="2800" dirty="0" err="1"/>
              <a:t>StackSet</a:t>
            </a:r>
            <a:r>
              <a:rPr lang="en-US" sz="2800" dirty="0"/>
              <a:t> before, then the size of the </a:t>
            </a:r>
            <a:r>
              <a:rPr lang="en-US" sz="2800" dirty="0" err="1"/>
              <a:t>StackSet</a:t>
            </a:r>
            <a:r>
              <a:rPr lang="en-US" sz="2800" dirty="0"/>
              <a:t> is unchanged</a:t>
            </a:r>
            <a:endParaRPr lang="en-US" dirty="0"/>
          </a:p>
          <a:p>
            <a:pPr>
              <a:spcBef>
                <a:spcPts val="1800"/>
              </a:spcBef>
            </a:pPr>
            <a:r>
              <a:rPr lang="en-US" dirty="0"/>
              <a:t>And other properties… let’s look at some diagrams</a:t>
            </a:r>
          </a:p>
        </p:txBody>
      </p:sp>
    </p:spTree>
    <p:extLst>
      <p:ext uri="{BB962C8B-B14F-4D97-AF65-F5344CB8AC3E}">
        <p14:creationId xmlns:p14="http://schemas.microsoft.com/office/powerpoint/2010/main" val="3582296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Box 38"/>
          <p:cNvSpPr txBox="1"/>
          <p:nvPr/>
        </p:nvSpPr>
        <p:spPr>
          <a:xfrm>
            <a:off x="585040" y="455551"/>
            <a:ext cx="70651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>
                <a:solidFill>
                  <a:schemeClr val="accent1">
                    <a:lumMod val="50000"/>
                  </a:schemeClr>
                </a:solidFill>
              </a:rPr>
              <a:t>StackSet</a:t>
            </a:r>
            <a:r>
              <a:rPr lang="en-US" sz="40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4000" b="1" i="1" dirty="0">
                <a:solidFill>
                  <a:schemeClr val="accent1">
                    <a:lumMod val="50000"/>
                  </a:schemeClr>
                </a:solidFill>
              </a:rPr>
              <a:t>push</a:t>
            </a:r>
            <a:r>
              <a:rPr lang="en-US" sz="4000" b="1" dirty="0">
                <a:solidFill>
                  <a:schemeClr val="accent1">
                    <a:lumMod val="50000"/>
                  </a:schemeClr>
                </a:solidFill>
              </a:rPr>
              <a:t> example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246901" y="6008964"/>
            <a:ext cx="40878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solidFill>
                  <a:schemeClr val="accent1">
                    <a:lumMod val="50000"/>
                  </a:schemeClr>
                </a:solidFill>
              </a:rPr>
              <a:t>after</a:t>
            </a:r>
            <a:r>
              <a:rPr lang="en-US" sz="2400" b="1" i="1" dirty="0">
                <a:solidFill>
                  <a:srgbClr val="C00000"/>
                </a:solidFill>
              </a:rPr>
              <a:t> </a:t>
            </a:r>
            <a:r>
              <a:rPr lang="en-US" sz="2400" b="1" i="1" dirty="0" err="1">
                <a:solidFill>
                  <a:srgbClr val="C00000"/>
                </a:solidFill>
              </a:rPr>
              <a:t>mySST</a:t>
            </a:r>
            <a:r>
              <a:rPr lang="en-US" sz="2400" b="1" i="1" dirty="0">
                <a:solidFill>
                  <a:srgbClr val="C00000"/>
                </a:solidFill>
              </a:rPr>
              <a:t> = New </a:t>
            </a:r>
            <a:r>
              <a:rPr lang="en-US" sz="2400" b="1" i="1" dirty="0" err="1">
                <a:solidFill>
                  <a:srgbClr val="C00000"/>
                </a:solidFill>
              </a:rPr>
              <a:t>StackSet</a:t>
            </a:r>
            <a:r>
              <a:rPr lang="en-US" sz="2400" b="1" i="1" dirty="0">
                <a:solidFill>
                  <a:srgbClr val="C00000"/>
                </a:solidFill>
              </a:rPr>
              <a:t>(3)</a:t>
            </a:r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95EB9AEF-1495-4B91-A39D-EA12FBDDFD8D}"/>
              </a:ext>
            </a:extLst>
          </p:cNvPr>
          <p:cNvGrpSpPr/>
          <p:nvPr/>
        </p:nvGrpSpPr>
        <p:grpSpPr>
          <a:xfrm>
            <a:off x="1126156" y="1458456"/>
            <a:ext cx="3201401" cy="4139469"/>
            <a:chOff x="7622562" y="1477918"/>
            <a:chExt cx="3403504" cy="4677614"/>
          </a:xfrm>
        </p:grpSpPr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13DF6846-98D3-46F8-B9E3-B9CE172E1E10}"/>
                </a:ext>
              </a:extLst>
            </p:cNvPr>
            <p:cNvGrpSpPr/>
            <p:nvPr/>
          </p:nvGrpSpPr>
          <p:grpSpPr>
            <a:xfrm>
              <a:off x="7622562" y="1477918"/>
              <a:ext cx="3077899" cy="4677614"/>
              <a:chOff x="6761427" y="1943100"/>
              <a:chExt cx="3077899" cy="4677614"/>
            </a:xfrm>
          </p:grpSpPr>
          <p:grpSp>
            <p:nvGrpSpPr>
              <p:cNvPr id="50" name="Group 49">
                <a:extLst>
                  <a:ext uri="{FF2B5EF4-FFF2-40B4-BE49-F238E27FC236}">
                    <a16:creationId xmlns:a16="http://schemas.microsoft.com/office/drawing/2014/main" id="{021283D2-205D-4893-A8C2-78CB31319609}"/>
                  </a:ext>
                </a:extLst>
              </p:cNvPr>
              <p:cNvGrpSpPr/>
              <p:nvPr/>
            </p:nvGrpSpPr>
            <p:grpSpPr>
              <a:xfrm>
                <a:off x="6761427" y="1943100"/>
                <a:ext cx="3077899" cy="4033196"/>
                <a:chOff x="124648" y="0"/>
                <a:chExt cx="3395871" cy="2917924"/>
              </a:xfrm>
            </p:grpSpPr>
            <p:grpSp>
              <p:nvGrpSpPr>
                <p:cNvPr id="54" name="Group 53">
                  <a:extLst>
                    <a:ext uri="{FF2B5EF4-FFF2-40B4-BE49-F238E27FC236}">
                      <a16:creationId xmlns:a16="http://schemas.microsoft.com/office/drawing/2014/main" id="{02FCC0C1-375C-4646-BAB3-55D143364155}"/>
                    </a:ext>
                  </a:extLst>
                </p:cNvPr>
                <p:cNvGrpSpPr/>
                <p:nvPr/>
              </p:nvGrpSpPr>
              <p:grpSpPr>
                <a:xfrm>
                  <a:off x="124648" y="0"/>
                  <a:ext cx="3395871" cy="2451702"/>
                  <a:chOff x="124648" y="0"/>
                  <a:chExt cx="3395871" cy="2451702"/>
                </a:xfrm>
              </p:grpSpPr>
              <p:sp>
                <p:nvSpPr>
                  <p:cNvPr id="58" name="TextBox 43">
                    <a:extLst>
                      <a:ext uri="{FF2B5EF4-FFF2-40B4-BE49-F238E27FC236}">
                        <a16:creationId xmlns:a16="http://schemas.microsoft.com/office/drawing/2014/main" id="{792D1457-DB73-4412-92E6-C06DFE4C6DD3}"/>
                      </a:ext>
                    </a:extLst>
                  </p:cNvPr>
                  <p:cNvSpPr txBox="1"/>
                  <p:nvPr/>
                </p:nvSpPr>
                <p:spPr>
                  <a:xfrm>
                    <a:off x="124648" y="57045"/>
                    <a:ext cx="919634" cy="3385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dirty="0" err="1">
                        <a:solidFill>
                          <a:srgbClr val="C00000"/>
                        </a:solidFill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mySST</a:t>
                    </a:r>
                    <a:endParaRPr lang="en-US" sz="1200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grpSp>
                <p:nvGrpSpPr>
                  <p:cNvPr id="59" name="Group 58">
                    <a:extLst>
                      <a:ext uri="{FF2B5EF4-FFF2-40B4-BE49-F238E27FC236}">
                        <a16:creationId xmlns:a16="http://schemas.microsoft.com/office/drawing/2014/main" id="{9076D19F-0905-43E4-B6F8-3CFE3C56FD84}"/>
                      </a:ext>
                    </a:extLst>
                  </p:cNvPr>
                  <p:cNvGrpSpPr/>
                  <p:nvPr/>
                </p:nvGrpSpPr>
                <p:grpSpPr>
                  <a:xfrm>
                    <a:off x="266277" y="1053036"/>
                    <a:ext cx="3254242" cy="1398666"/>
                    <a:chOff x="266277" y="1053036"/>
                    <a:chExt cx="3254242" cy="1398666"/>
                  </a:xfrm>
                </p:grpSpPr>
                <p:grpSp>
                  <p:nvGrpSpPr>
                    <p:cNvPr id="62" name="Group 61">
                      <a:extLst>
                        <a:ext uri="{FF2B5EF4-FFF2-40B4-BE49-F238E27FC236}">
                          <a16:creationId xmlns:a16="http://schemas.microsoft.com/office/drawing/2014/main" id="{9CE34115-444E-4F7C-9EB5-79133819D7C8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012013" y="1053036"/>
                      <a:ext cx="1508506" cy="1398666"/>
                      <a:chOff x="2012013" y="1053036"/>
                      <a:chExt cx="1981200" cy="1398666"/>
                    </a:xfrm>
                  </p:grpSpPr>
                  <p:sp>
                    <p:nvSpPr>
                      <p:cNvPr id="68" name="Rectangle 67">
                        <a:extLst>
                          <a:ext uri="{FF2B5EF4-FFF2-40B4-BE49-F238E27FC236}">
                            <a16:creationId xmlns:a16="http://schemas.microsoft.com/office/drawing/2014/main" id="{D481DF04-459F-4336-AD83-81C8E642290A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012013" y="1053036"/>
                        <a:ext cx="1981200" cy="466222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  <a:alpha val="28000"/>
                        </a:schemeClr>
                      </a:solidFill>
                      <a:ln w="25400" cmpd="sng"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69" name="Rectangle 68">
                        <a:extLst>
                          <a:ext uri="{FF2B5EF4-FFF2-40B4-BE49-F238E27FC236}">
                            <a16:creationId xmlns:a16="http://schemas.microsoft.com/office/drawing/2014/main" id="{70235E93-881D-4856-B4D5-324B920CEF2C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012013" y="1519258"/>
                        <a:ext cx="1981200" cy="466222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  <a:alpha val="28000"/>
                        </a:schemeClr>
                      </a:solidFill>
                      <a:ln w="25400" cmpd="sng"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70" name="Rectangle 69">
                        <a:extLst>
                          <a:ext uri="{FF2B5EF4-FFF2-40B4-BE49-F238E27FC236}">
                            <a16:creationId xmlns:a16="http://schemas.microsoft.com/office/drawing/2014/main" id="{2E3C925C-D92E-49B0-B857-039AB88FABDE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012013" y="1985480"/>
                        <a:ext cx="1981200" cy="466222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  <a:alpha val="28000"/>
                        </a:schemeClr>
                      </a:solidFill>
                      <a:ln w="25400" cmpd="sng"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63" name="TextBox 25">
                      <a:extLst>
                        <a:ext uri="{FF2B5EF4-FFF2-40B4-BE49-F238E27FC236}">
                          <a16:creationId xmlns:a16="http://schemas.microsoft.com/office/drawing/2014/main" id="{1035386B-FE6B-446F-B044-7D185D82621A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266277" y="1166038"/>
                      <a:ext cx="1661440" cy="338554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noAutofit/>
                    </a:bodyPr>
                    <a:lstStyle/>
                    <a:p>
                      <a:pPr marL="45720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head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64" name="TextBox 30">
                      <a:extLst>
                        <a:ext uri="{FF2B5EF4-FFF2-40B4-BE49-F238E27FC236}">
                          <a16:creationId xmlns:a16="http://schemas.microsoft.com/office/drawing/2014/main" id="{6E270263-A6C9-4A8F-A186-849986D8F75F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2148919" y="1630127"/>
                      <a:ext cx="1143925" cy="338554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noAutofit/>
                    </a:bodyPr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i="1" kern="12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function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65" name="TextBox 40">
                      <a:extLst>
                        <a:ext uri="{FF2B5EF4-FFF2-40B4-BE49-F238E27FC236}">
                          <a16:creationId xmlns:a16="http://schemas.microsoft.com/office/drawing/2014/main" id="{11D77442-061C-4978-9900-262530C41C3E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2148918" y="2061745"/>
                      <a:ext cx="1143925" cy="338554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noAutofit/>
                    </a:bodyPr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i="1" kern="12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function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66" name="TextBox 41">
                      <a:extLst>
                        <a:ext uri="{FF2B5EF4-FFF2-40B4-BE49-F238E27FC236}">
                          <a16:creationId xmlns:a16="http://schemas.microsoft.com/office/drawing/2014/main" id="{FF92FD05-417D-4F97-867A-0D2C73A29ADF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266277" y="2061745"/>
                      <a:ext cx="1677285" cy="338554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noAutofit/>
                    </a:bodyPr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push, pop</a:t>
                      </a:r>
                      <a:r>
                        <a:rPr lang="en-US" sz="1600" b="1" kern="12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etc.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67" name="TextBox 42">
                      <a:extLst>
                        <a:ext uri="{FF2B5EF4-FFF2-40B4-BE49-F238E27FC236}">
                          <a16:creationId xmlns:a16="http://schemas.microsoft.com/office/drawing/2014/main" id="{5A24A0FF-8231-40ED-992E-B3A579B127A4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548720" y="1613891"/>
                      <a:ext cx="1394842" cy="338554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noAutofit/>
                    </a:bodyPr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constructor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p:txBody>
                </p:sp>
              </p:grpSp>
              <p:sp>
                <p:nvSpPr>
                  <p:cNvPr id="60" name="Rectangle 59">
                    <a:extLst>
                      <a:ext uri="{FF2B5EF4-FFF2-40B4-BE49-F238E27FC236}">
                        <a16:creationId xmlns:a16="http://schemas.microsoft.com/office/drawing/2014/main" id="{109BCD11-47B0-43C0-ADA9-5953C5FC8A73}"/>
                      </a:ext>
                    </a:extLst>
                  </p:cNvPr>
                  <p:cNvSpPr/>
                  <p:nvPr/>
                </p:nvSpPr>
                <p:spPr>
                  <a:xfrm>
                    <a:off x="962913" y="0"/>
                    <a:ext cx="1186004" cy="466222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  <a:alpha val="28000"/>
                    </a:schemeClr>
                  </a:solidFill>
                  <a:ln w="25400" cmpd="sng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1" name="Freeform 13">
                    <a:extLst>
                      <a:ext uri="{FF2B5EF4-FFF2-40B4-BE49-F238E27FC236}">
                        <a16:creationId xmlns:a16="http://schemas.microsoft.com/office/drawing/2014/main" id="{9928F0DE-69AE-44A1-BA0F-1CCF7D0F670E}"/>
                      </a:ext>
                    </a:extLst>
                  </p:cNvPr>
                  <p:cNvSpPr/>
                  <p:nvPr/>
                </p:nvSpPr>
                <p:spPr>
                  <a:xfrm>
                    <a:off x="1708842" y="230989"/>
                    <a:ext cx="1186004" cy="769550"/>
                  </a:xfrm>
                  <a:custGeom>
                    <a:avLst/>
                    <a:gdLst>
                      <a:gd name="connsiteX0" fmla="*/ 0 w 1186004"/>
                      <a:gd name="connsiteY0" fmla="*/ 18113 h 769550"/>
                      <a:gd name="connsiteX1" fmla="*/ 932507 w 1186004"/>
                      <a:gd name="connsiteY1" fmla="*/ 6 h 769550"/>
                      <a:gd name="connsiteX2" fmla="*/ 977774 w 1186004"/>
                      <a:gd name="connsiteY2" fmla="*/ 36220 h 769550"/>
                      <a:gd name="connsiteX3" fmla="*/ 1041148 w 1186004"/>
                      <a:gd name="connsiteY3" fmla="*/ 63380 h 769550"/>
                      <a:gd name="connsiteX4" fmla="*/ 1104522 w 1186004"/>
                      <a:gd name="connsiteY4" fmla="*/ 90541 h 769550"/>
                      <a:gd name="connsiteX5" fmla="*/ 1167897 w 1186004"/>
                      <a:gd name="connsiteY5" fmla="*/ 172022 h 769550"/>
                      <a:gd name="connsiteX6" fmla="*/ 1186004 w 1186004"/>
                      <a:gd name="connsiteY6" fmla="*/ 199182 h 769550"/>
                      <a:gd name="connsiteX7" fmla="*/ 1176950 w 1186004"/>
                      <a:gd name="connsiteY7" fmla="*/ 380251 h 769550"/>
                      <a:gd name="connsiteX8" fmla="*/ 1104522 w 1186004"/>
                      <a:gd name="connsiteY8" fmla="*/ 443626 h 769550"/>
                      <a:gd name="connsiteX9" fmla="*/ 1032095 w 1186004"/>
                      <a:gd name="connsiteY9" fmla="*/ 479840 h 769550"/>
                      <a:gd name="connsiteX10" fmla="*/ 1004934 w 1186004"/>
                      <a:gd name="connsiteY10" fmla="*/ 497946 h 769550"/>
                      <a:gd name="connsiteX11" fmla="*/ 977774 w 1186004"/>
                      <a:gd name="connsiteY11" fmla="*/ 507000 h 769550"/>
                      <a:gd name="connsiteX12" fmla="*/ 896293 w 1186004"/>
                      <a:gd name="connsiteY12" fmla="*/ 525107 h 769550"/>
                      <a:gd name="connsiteX13" fmla="*/ 805758 w 1186004"/>
                      <a:gd name="connsiteY13" fmla="*/ 543214 h 769550"/>
                      <a:gd name="connsiteX14" fmla="*/ 778598 w 1186004"/>
                      <a:gd name="connsiteY14" fmla="*/ 552267 h 769550"/>
                      <a:gd name="connsiteX15" fmla="*/ 642796 w 1186004"/>
                      <a:gd name="connsiteY15" fmla="*/ 570374 h 769550"/>
                      <a:gd name="connsiteX16" fmla="*/ 588475 w 1186004"/>
                      <a:gd name="connsiteY16" fmla="*/ 597535 h 769550"/>
                      <a:gd name="connsiteX17" fmla="*/ 525101 w 1186004"/>
                      <a:gd name="connsiteY17" fmla="*/ 615642 h 769550"/>
                      <a:gd name="connsiteX18" fmla="*/ 470780 w 1186004"/>
                      <a:gd name="connsiteY18" fmla="*/ 660909 h 769550"/>
                      <a:gd name="connsiteX19" fmla="*/ 452673 w 1186004"/>
                      <a:gd name="connsiteY19" fmla="*/ 688069 h 769550"/>
                      <a:gd name="connsiteX20" fmla="*/ 443619 w 1186004"/>
                      <a:gd name="connsiteY20" fmla="*/ 715230 h 769550"/>
                      <a:gd name="connsiteX21" fmla="*/ 416459 w 1186004"/>
                      <a:gd name="connsiteY21" fmla="*/ 733337 h 769550"/>
                      <a:gd name="connsiteX22" fmla="*/ 389299 w 1186004"/>
                      <a:gd name="connsiteY22" fmla="*/ 769550 h 7695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</a:cxnLst>
                    <a:rect l="l" t="t" r="r" b="b"/>
                    <a:pathLst>
                      <a:path w="1186004" h="769550">
                        <a:moveTo>
                          <a:pt x="0" y="18113"/>
                        </a:moveTo>
                        <a:lnTo>
                          <a:pt x="932507" y="6"/>
                        </a:lnTo>
                        <a:cubicBezTo>
                          <a:pt x="970980" y="-357"/>
                          <a:pt x="953244" y="15778"/>
                          <a:pt x="977774" y="36220"/>
                        </a:cubicBezTo>
                        <a:cubicBezTo>
                          <a:pt x="998970" y="53884"/>
                          <a:pt x="1017839" y="53390"/>
                          <a:pt x="1041148" y="63380"/>
                        </a:cubicBezTo>
                        <a:cubicBezTo>
                          <a:pt x="1119472" y="96947"/>
                          <a:pt x="1040818" y="69305"/>
                          <a:pt x="1104522" y="90541"/>
                        </a:cubicBezTo>
                        <a:cubicBezTo>
                          <a:pt x="1147072" y="133089"/>
                          <a:pt x="1124580" y="107047"/>
                          <a:pt x="1167897" y="172022"/>
                        </a:cubicBezTo>
                        <a:lnTo>
                          <a:pt x="1186004" y="199182"/>
                        </a:lnTo>
                        <a:cubicBezTo>
                          <a:pt x="1182986" y="259538"/>
                          <a:pt x="1184766" y="320327"/>
                          <a:pt x="1176950" y="380251"/>
                        </a:cubicBezTo>
                        <a:cubicBezTo>
                          <a:pt x="1173476" y="406886"/>
                          <a:pt x="1114489" y="438642"/>
                          <a:pt x="1104522" y="443626"/>
                        </a:cubicBezTo>
                        <a:cubicBezTo>
                          <a:pt x="1080380" y="455697"/>
                          <a:pt x="1054554" y="464868"/>
                          <a:pt x="1032095" y="479840"/>
                        </a:cubicBezTo>
                        <a:cubicBezTo>
                          <a:pt x="1023041" y="485875"/>
                          <a:pt x="1014666" y="493080"/>
                          <a:pt x="1004934" y="497946"/>
                        </a:cubicBezTo>
                        <a:cubicBezTo>
                          <a:pt x="996398" y="502214"/>
                          <a:pt x="986950" y="504378"/>
                          <a:pt x="977774" y="507000"/>
                        </a:cubicBezTo>
                        <a:cubicBezTo>
                          <a:pt x="912758" y="525576"/>
                          <a:pt x="970918" y="506451"/>
                          <a:pt x="896293" y="525107"/>
                        </a:cubicBezTo>
                        <a:cubicBezTo>
                          <a:pt x="812025" y="546174"/>
                          <a:pt x="961006" y="521034"/>
                          <a:pt x="805758" y="543214"/>
                        </a:cubicBezTo>
                        <a:cubicBezTo>
                          <a:pt x="796705" y="546232"/>
                          <a:pt x="787856" y="549952"/>
                          <a:pt x="778598" y="552267"/>
                        </a:cubicBezTo>
                        <a:cubicBezTo>
                          <a:pt x="728588" y="564770"/>
                          <a:pt x="699375" y="564716"/>
                          <a:pt x="642796" y="570374"/>
                        </a:cubicBezTo>
                        <a:cubicBezTo>
                          <a:pt x="574518" y="593134"/>
                          <a:pt x="658685" y="562431"/>
                          <a:pt x="588475" y="597535"/>
                        </a:cubicBezTo>
                        <a:cubicBezTo>
                          <a:pt x="575492" y="604026"/>
                          <a:pt x="536697" y="612743"/>
                          <a:pt x="525101" y="615642"/>
                        </a:cubicBezTo>
                        <a:cubicBezTo>
                          <a:pt x="498391" y="633447"/>
                          <a:pt x="492567" y="634765"/>
                          <a:pt x="470780" y="660909"/>
                        </a:cubicBezTo>
                        <a:cubicBezTo>
                          <a:pt x="463814" y="669268"/>
                          <a:pt x="457539" y="678337"/>
                          <a:pt x="452673" y="688069"/>
                        </a:cubicBezTo>
                        <a:cubicBezTo>
                          <a:pt x="448405" y="696605"/>
                          <a:pt x="449581" y="707778"/>
                          <a:pt x="443619" y="715230"/>
                        </a:cubicBezTo>
                        <a:cubicBezTo>
                          <a:pt x="436822" y="723727"/>
                          <a:pt x="425512" y="727301"/>
                          <a:pt x="416459" y="733337"/>
                        </a:cubicBezTo>
                        <a:cubicBezTo>
                          <a:pt x="405272" y="766899"/>
                          <a:pt x="415942" y="756229"/>
                          <a:pt x="389299" y="769550"/>
                        </a:cubicBezTo>
                      </a:path>
                    </a:pathLst>
                  </a:custGeom>
                  <a:noFill/>
                  <a:ln w="31750" cmpd="sng">
                    <a:headEnd type="oval"/>
                    <a:tailEnd type="triangle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en-US"/>
                  </a:p>
                </p:txBody>
              </p:sp>
            </p:grpSp>
            <p:sp>
              <p:nvSpPr>
                <p:cNvPr id="55" name="Rectangle 54">
                  <a:extLst>
                    <a:ext uri="{FF2B5EF4-FFF2-40B4-BE49-F238E27FC236}">
                      <a16:creationId xmlns:a16="http://schemas.microsoft.com/office/drawing/2014/main" id="{84012F5E-6B0D-4870-86C1-F9769954AB23}"/>
                    </a:ext>
                  </a:extLst>
                </p:cNvPr>
                <p:cNvSpPr/>
                <p:nvPr/>
              </p:nvSpPr>
              <p:spPr>
                <a:xfrm>
                  <a:off x="2012013" y="2451702"/>
                  <a:ext cx="1508506" cy="466222"/>
                </a:xfrm>
                <a:prstGeom prst="rect">
                  <a:avLst/>
                </a:prstGeom>
                <a:solidFill>
                  <a:schemeClr val="accent2">
                    <a:lumMod val="60000"/>
                    <a:lumOff val="40000"/>
                    <a:alpha val="28000"/>
                  </a:schemeClr>
                </a:solidFill>
                <a:ln w="25400" cmpd="sng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56" name="TextBox 92">
                  <a:extLst>
                    <a:ext uri="{FF2B5EF4-FFF2-40B4-BE49-F238E27FC236}">
                      <a16:creationId xmlns:a16="http://schemas.microsoft.com/office/drawing/2014/main" id="{B903601D-9097-4FCE-A9C0-3FB86E7E9E78}"/>
                    </a:ext>
                  </a:extLst>
                </p:cNvPr>
                <p:cNvSpPr txBox="1"/>
                <p:nvPr/>
              </p:nvSpPr>
              <p:spPr>
                <a:xfrm>
                  <a:off x="674965" y="2509137"/>
                  <a:ext cx="1148559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noAutofit/>
                </a:bodyPr>
                <a:lstStyle/>
                <a:p>
                  <a:pPr marL="0" marR="0" algn="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600" b="1" dirty="0">
                      <a:solidFill>
                        <a:srgbClr val="C00000"/>
                      </a:solidFill>
                      <a:latin typeface="Calibri" panose="020F0502020204030204" pitchFamily="34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size</a:t>
                  </a:r>
                </a:p>
                <a:p>
                  <a:pPr marL="0" marR="0" algn="r">
                    <a:spcBef>
                      <a:spcPts val="0"/>
                    </a:spcBef>
                    <a:spcAft>
                      <a:spcPts val="0"/>
                    </a:spcAft>
                  </a:pPr>
                  <a:endParaRPr lang="en-US" sz="1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57" name="TextBox 93">
                  <a:extLst>
                    <a:ext uri="{FF2B5EF4-FFF2-40B4-BE49-F238E27FC236}">
                      <a16:creationId xmlns:a16="http://schemas.microsoft.com/office/drawing/2014/main" id="{C36E9A86-2902-45BA-97B1-607A6B34A11C}"/>
                    </a:ext>
                  </a:extLst>
                </p:cNvPr>
                <p:cNvSpPr txBox="1"/>
                <p:nvPr/>
              </p:nvSpPr>
              <p:spPr>
                <a:xfrm>
                  <a:off x="2155315" y="2544202"/>
                  <a:ext cx="861269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600" b="1" i="1" kern="1200" dirty="0">
                      <a:solidFill>
                        <a:srgbClr val="0070C0"/>
                      </a:solidFill>
                      <a:effectLst/>
                      <a:latin typeface="Calibri" panose="020F0502020204030204" pitchFamily="34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0</a:t>
                  </a:r>
                  <a:endParaRPr lang="en-US" sz="12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1C99F5D4-1A40-45D4-94AF-A922A72CBB4C}"/>
                  </a:ext>
                </a:extLst>
              </p:cNvPr>
              <p:cNvSpPr/>
              <p:nvPr/>
            </p:nvSpPr>
            <p:spPr>
              <a:xfrm>
                <a:off x="8472069" y="5976295"/>
                <a:ext cx="1367257" cy="644419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  <a:alpha val="28000"/>
                </a:schemeClr>
              </a:solidFill>
              <a:ln w="25400" cmpd="sng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2" name="TextBox 40">
                <a:extLst>
                  <a:ext uri="{FF2B5EF4-FFF2-40B4-BE49-F238E27FC236}">
                    <a16:creationId xmlns:a16="http://schemas.microsoft.com/office/drawing/2014/main" id="{0E2F3499-4F9C-4862-AA93-D7C63E0D7678}"/>
                  </a:ext>
                </a:extLst>
              </p:cNvPr>
              <p:cNvSpPr txBox="1"/>
              <p:nvPr/>
            </p:nvSpPr>
            <p:spPr>
              <a:xfrm>
                <a:off x="8596155" y="6093713"/>
                <a:ext cx="1036814" cy="467954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 b="1" i="1" dirty="0">
                    <a:solidFill>
                      <a:srgbClr val="0070C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endParaRPr lang="en-US" sz="12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53" name="TextBox 92">
                <a:extLst>
                  <a:ext uri="{FF2B5EF4-FFF2-40B4-BE49-F238E27FC236}">
                    <a16:creationId xmlns:a16="http://schemas.microsoft.com/office/drawing/2014/main" id="{7D1A2DFF-338B-4DB0-A4B9-FFA517EAE48B}"/>
                  </a:ext>
                </a:extLst>
              </p:cNvPr>
              <p:cNvSpPr txBox="1"/>
              <p:nvPr/>
            </p:nvSpPr>
            <p:spPr>
              <a:xfrm>
                <a:off x="7215693" y="6064527"/>
                <a:ext cx="1174105" cy="467954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marL="0" marR="0" algn="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 b="1" dirty="0">
                    <a:solidFill>
                      <a:srgbClr val="C0000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limit</a:t>
                </a:r>
                <a:endParaRPr lang="en-US" sz="1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34ACD28D-B1AF-45DE-B52C-2B65EC7702BE}"/>
                </a:ext>
              </a:extLst>
            </p:cNvPr>
            <p:cNvCxnSpPr>
              <a:cxnSpLocks/>
            </p:cNvCxnSpPr>
            <p:nvPr/>
          </p:nvCxnSpPr>
          <p:spPr>
            <a:xfrm>
              <a:off x="10243712" y="3249227"/>
              <a:ext cx="782354" cy="0"/>
            </a:xfrm>
            <a:prstGeom prst="line">
              <a:avLst/>
            </a:prstGeom>
            <a:ln w="34925">
              <a:solidFill>
                <a:schemeClr val="accent1">
                  <a:lumMod val="75000"/>
                </a:schemeClr>
              </a:solidFill>
              <a:headEnd type="oval"/>
              <a:tailEnd type="diamond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5" name="TextBox 94"/>
          <p:cNvSpPr txBox="1"/>
          <p:nvPr/>
        </p:nvSpPr>
        <p:spPr>
          <a:xfrm>
            <a:off x="8364907" y="1446927"/>
            <a:ext cx="36462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solidFill>
                  <a:schemeClr val="accent1">
                    <a:lumMod val="50000"/>
                  </a:schemeClr>
                </a:solidFill>
              </a:rPr>
              <a:t>after</a:t>
            </a:r>
            <a:r>
              <a:rPr lang="en-US" sz="2400" b="1" i="1" dirty="0">
                <a:solidFill>
                  <a:srgbClr val="C00000"/>
                </a:solidFill>
              </a:rPr>
              <a:t> </a:t>
            </a:r>
            <a:r>
              <a:rPr lang="en-US" sz="2400" b="1" i="1" dirty="0" err="1">
                <a:solidFill>
                  <a:srgbClr val="C00000"/>
                </a:solidFill>
              </a:rPr>
              <a:t>mySST.push</a:t>
            </a:r>
            <a:r>
              <a:rPr lang="en-US" sz="2400" b="1" i="1" dirty="0">
                <a:solidFill>
                  <a:srgbClr val="C00000"/>
                </a:solidFill>
              </a:rPr>
              <a:t>(12.0)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5375355" y="1420583"/>
            <a:ext cx="5545927" cy="4139469"/>
            <a:chOff x="5375355" y="1420583"/>
            <a:chExt cx="5545927" cy="4139469"/>
          </a:xfrm>
        </p:grpSpPr>
        <p:grpSp>
          <p:nvGrpSpPr>
            <p:cNvPr id="72" name="Group 71">
              <a:extLst>
                <a:ext uri="{FF2B5EF4-FFF2-40B4-BE49-F238E27FC236}">
                  <a16:creationId xmlns:a16="http://schemas.microsoft.com/office/drawing/2014/main" id="{13DF6846-98D3-46F8-B9E3-B9CE172E1E10}"/>
                </a:ext>
              </a:extLst>
            </p:cNvPr>
            <p:cNvGrpSpPr/>
            <p:nvPr/>
          </p:nvGrpSpPr>
          <p:grpSpPr>
            <a:xfrm>
              <a:off x="5375355" y="1420583"/>
              <a:ext cx="2917664" cy="4139469"/>
              <a:chOff x="6737472" y="1943100"/>
              <a:chExt cx="3101854" cy="4677614"/>
            </a:xfrm>
          </p:grpSpPr>
          <p:grpSp>
            <p:nvGrpSpPr>
              <p:cNvPr id="74" name="Group 73">
                <a:extLst>
                  <a:ext uri="{FF2B5EF4-FFF2-40B4-BE49-F238E27FC236}">
                    <a16:creationId xmlns:a16="http://schemas.microsoft.com/office/drawing/2014/main" id="{021283D2-205D-4893-A8C2-78CB31319609}"/>
                  </a:ext>
                </a:extLst>
              </p:cNvPr>
              <p:cNvGrpSpPr/>
              <p:nvPr/>
            </p:nvGrpSpPr>
            <p:grpSpPr>
              <a:xfrm>
                <a:off x="6737472" y="1943100"/>
                <a:ext cx="3101854" cy="4033196"/>
                <a:chOff x="98218" y="0"/>
                <a:chExt cx="3422301" cy="2917924"/>
              </a:xfrm>
            </p:grpSpPr>
            <p:grpSp>
              <p:nvGrpSpPr>
                <p:cNvPr id="78" name="Group 77">
                  <a:extLst>
                    <a:ext uri="{FF2B5EF4-FFF2-40B4-BE49-F238E27FC236}">
                      <a16:creationId xmlns:a16="http://schemas.microsoft.com/office/drawing/2014/main" id="{02FCC0C1-375C-4646-BAB3-55D143364155}"/>
                    </a:ext>
                  </a:extLst>
                </p:cNvPr>
                <p:cNvGrpSpPr/>
                <p:nvPr/>
              </p:nvGrpSpPr>
              <p:grpSpPr>
                <a:xfrm>
                  <a:off x="98218" y="0"/>
                  <a:ext cx="3422301" cy="2451702"/>
                  <a:chOff x="98218" y="0"/>
                  <a:chExt cx="3422301" cy="2451702"/>
                </a:xfrm>
              </p:grpSpPr>
              <p:sp>
                <p:nvSpPr>
                  <p:cNvPr id="82" name="TextBox 43">
                    <a:extLst>
                      <a:ext uri="{FF2B5EF4-FFF2-40B4-BE49-F238E27FC236}">
                        <a16:creationId xmlns:a16="http://schemas.microsoft.com/office/drawing/2014/main" id="{792D1457-DB73-4412-92E6-C06DFE4C6DD3}"/>
                      </a:ext>
                    </a:extLst>
                  </p:cNvPr>
                  <p:cNvSpPr txBox="1"/>
                  <p:nvPr/>
                </p:nvSpPr>
                <p:spPr>
                  <a:xfrm>
                    <a:off x="98218" y="77037"/>
                    <a:ext cx="901003" cy="3385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dirty="0" err="1">
                        <a:solidFill>
                          <a:srgbClr val="C00000"/>
                        </a:solidFill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mySST</a:t>
                    </a:r>
                    <a:endParaRPr lang="en-US" sz="1200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grpSp>
                <p:nvGrpSpPr>
                  <p:cNvPr id="83" name="Group 82">
                    <a:extLst>
                      <a:ext uri="{FF2B5EF4-FFF2-40B4-BE49-F238E27FC236}">
                        <a16:creationId xmlns:a16="http://schemas.microsoft.com/office/drawing/2014/main" id="{9076D19F-0905-43E4-B6F8-3CFE3C56FD84}"/>
                      </a:ext>
                    </a:extLst>
                  </p:cNvPr>
                  <p:cNvGrpSpPr/>
                  <p:nvPr/>
                </p:nvGrpSpPr>
                <p:grpSpPr>
                  <a:xfrm>
                    <a:off x="266277" y="1053036"/>
                    <a:ext cx="3254242" cy="1398666"/>
                    <a:chOff x="266277" y="1053036"/>
                    <a:chExt cx="3254242" cy="1398666"/>
                  </a:xfrm>
                </p:grpSpPr>
                <p:grpSp>
                  <p:nvGrpSpPr>
                    <p:cNvPr id="86" name="Group 85">
                      <a:extLst>
                        <a:ext uri="{FF2B5EF4-FFF2-40B4-BE49-F238E27FC236}">
                          <a16:creationId xmlns:a16="http://schemas.microsoft.com/office/drawing/2014/main" id="{9CE34115-444E-4F7C-9EB5-79133819D7C8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012013" y="1053036"/>
                      <a:ext cx="1508506" cy="1398666"/>
                      <a:chOff x="2012013" y="1053036"/>
                      <a:chExt cx="1981200" cy="1398666"/>
                    </a:xfrm>
                  </p:grpSpPr>
                  <p:sp>
                    <p:nvSpPr>
                      <p:cNvPr id="92" name="Rectangle 91">
                        <a:extLst>
                          <a:ext uri="{FF2B5EF4-FFF2-40B4-BE49-F238E27FC236}">
                            <a16:creationId xmlns:a16="http://schemas.microsoft.com/office/drawing/2014/main" id="{D481DF04-459F-4336-AD83-81C8E642290A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012013" y="1053036"/>
                        <a:ext cx="1981200" cy="466222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  <a:alpha val="28000"/>
                        </a:schemeClr>
                      </a:solidFill>
                      <a:ln w="25400" cmpd="sng"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93" name="Rectangle 92">
                        <a:extLst>
                          <a:ext uri="{FF2B5EF4-FFF2-40B4-BE49-F238E27FC236}">
                            <a16:creationId xmlns:a16="http://schemas.microsoft.com/office/drawing/2014/main" id="{70235E93-881D-4856-B4D5-324B920CEF2C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012013" y="1519258"/>
                        <a:ext cx="1981200" cy="466222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  <a:alpha val="28000"/>
                        </a:schemeClr>
                      </a:solidFill>
                      <a:ln w="25400" cmpd="sng"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94" name="Rectangle 93">
                        <a:extLst>
                          <a:ext uri="{FF2B5EF4-FFF2-40B4-BE49-F238E27FC236}">
                            <a16:creationId xmlns:a16="http://schemas.microsoft.com/office/drawing/2014/main" id="{2E3C925C-D92E-49B0-B857-039AB88FABDE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012013" y="1985480"/>
                        <a:ext cx="1981200" cy="466222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  <a:alpha val="28000"/>
                        </a:schemeClr>
                      </a:solidFill>
                      <a:ln w="25400" cmpd="sng"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87" name="TextBox 25">
                      <a:extLst>
                        <a:ext uri="{FF2B5EF4-FFF2-40B4-BE49-F238E27FC236}">
                          <a16:creationId xmlns:a16="http://schemas.microsoft.com/office/drawing/2014/main" id="{1035386B-FE6B-446F-B044-7D185D82621A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266277" y="1166038"/>
                      <a:ext cx="1661440" cy="338554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noAutofit/>
                    </a:bodyPr>
                    <a:lstStyle/>
                    <a:p>
                      <a:pPr marL="45720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head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88" name="TextBox 30">
                      <a:extLst>
                        <a:ext uri="{FF2B5EF4-FFF2-40B4-BE49-F238E27FC236}">
                          <a16:creationId xmlns:a16="http://schemas.microsoft.com/office/drawing/2014/main" id="{6E270263-A6C9-4A8F-A186-849986D8F75F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2148919" y="1630127"/>
                      <a:ext cx="1143925" cy="338554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noAutofit/>
                    </a:bodyPr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i="1" kern="12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function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89" name="TextBox 40">
                      <a:extLst>
                        <a:ext uri="{FF2B5EF4-FFF2-40B4-BE49-F238E27FC236}">
                          <a16:creationId xmlns:a16="http://schemas.microsoft.com/office/drawing/2014/main" id="{11D77442-061C-4978-9900-262530C41C3E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2148918" y="2061745"/>
                      <a:ext cx="1143925" cy="338554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noAutofit/>
                    </a:bodyPr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i="1" kern="12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function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90" name="TextBox 41">
                      <a:extLst>
                        <a:ext uri="{FF2B5EF4-FFF2-40B4-BE49-F238E27FC236}">
                          <a16:creationId xmlns:a16="http://schemas.microsoft.com/office/drawing/2014/main" id="{FF92FD05-417D-4F97-867A-0D2C73A29ADF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266277" y="2061745"/>
                      <a:ext cx="1677285" cy="338554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noAutofit/>
                    </a:bodyPr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push, pop</a:t>
                      </a:r>
                      <a:r>
                        <a:rPr lang="en-US" sz="1600" b="1" kern="12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etc.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91" name="TextBox 42">
                      <a:extLst>
                        <a:ext uri="{FF2B5EF4-FFF2-40B4-BE49-F238E27FC236}">
                          <a16:creationId xmlns:a16="http://schemas.microsoft.com/office/drawing/2014/main" id="{5A24A0FF-8231-40ED-992E-B3A579B127A4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548720" y="1613891"/>
                      <a:ext cx="1394842" cy="338554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noAutofit/>
                    </a:bodyPr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constructor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p:txBody>
                </p:sp>
              </p:grpSp>
              <p:sp>
                <p:nvSpPr>
                  <p:cNvPr id="84" name="Rectangle 83">
                    <a:extLst>
                      <a:ext uri="{FF2B5EF4-FFF2-40B4-BE49-F238E27FC236}">
                        <a16:creationId xmlns:a16="http://schemas.microsoft.com/office/drawing/2014/main" id="{109BCD11-47B0-43C0-ADA9-5953C5FC8A73}"/>
                      </a:ext>
                    </a:extLst>
                  </p:cNvPr>
                  <p:cNvSpPr/>
                  <p:nvPr/>
                </p:nvSpPr>
                <p:spPr>
                  <a:xfrm>
                    <a:off x="962914" y="0"/>
                    <a:ext cx="1186004" cy="466222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  <a:alpha val="28000"/>
                    </a:schemeClr>
                  </a:solidFill>
                  <a:ln w="25400" cmpd="sng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85" name="Freeform 13">
                    <a:extLst>
                      <a:ext uri="{FF2B5EF4-FFF2-40B4-BE49-F238E27FC236}">
                        <a16:creationId xmlns:a16="http://schemas.microsoft.com/office/drawing/2014/main" id="{9928F0DE-69AE-44A1-BA0F-1CCF7D0F670E}"/>
                      </a:ext>
                    </a:extLst>
                  </p:cNvPr>
                  <p:cNvSpPr/>
                  <p:nvPr/>
                </p:nvSpPr>
                <p:spPr>
                  <a:xfrm>
                    <a:off x="1708842" y="230989"/>
                    <a:ext cx="1186004" cy="769550"/>
                  </a:xfrm>
                  <a:custGeom>
                    <a:avLst/>
                    <a:gdLst>
                      <a:gd name="connsiteX0" fmla="*/ 0 w 1186004"/>
                      <a:gd name="connsiteY0" fmla="*/ 18113 h 769550"/>
                      <a:gd name="connsiteX1" fmla="*/ 932507 w 1186004"/>
                      <a:gd name="connsiteY1" fmla="*/ 6 h 769550"/>
                      <a:gd name="connsiteX2" fmla="*/ 977774 w 1186004"/>
                      <a:gd name="connsiteY2" fmla="*/ 36220 h 769550"/>
                      <a:gd name="connsiteX3" fmla="*/ 1041148 w 1186004"/>
                      <a:gd name="connsiteY3" fmla="*/ 63380 h 769550"/>
                      <a:gd name="connsiteX4" fmla="*/ 1104522 w 1186004"/>
                      <a:gd name="connsiteY4" fmla="*/ 90541 h 769550"/>
                      <a:gd name="connsiteX5" fmla="*/ 1167897 w 1186004"/>
                      <a:gd name="connsiteY5" fmla="*/ 172022 h 769550"/>
                      <a:gd name="connsiteX6" fmla="*/ 1186004 w 1186004"/>
                      <a:gd name="connsiteY6" fmla="*/ 199182 h 769550"/>
                      <a:gd name="connsiteX7" fmla="*/ 1176950 w 1186004"/>
                      <a:gd name="connsiteY7" fmla="*/ 380251 h 769550"/>
                      <a:gd name="connsiteX8" fmla="*/ 1104522 w 1186004"/>
                      <a:gd name="connsiteY8" fmla="*/ 443626 h 769550"/>
                      <a:gd name="connsiteX9" fmla="*/ 1032095 w 1186004"/>
                      <a:gd name="connsiteY9" fmla="*/ 479840 h 769550"/>
                      <a:gd name="connsiteX10" fmla="*/ 1004934 w 1186004"/>
                      <a:gd name="connsiteY10" fmla="*/ 497946 h 769550"/>
                      <a:gd name="connsiteX11" fmla="*/ 977774 w 1186004"/>
                      <a:gd name="connsiteY11" fmla="*/ 507000 h 769550"/>
                      <a:gd name="connsiteX12" fmla="*/ 896293 w 1186004"/>
                      <a:gd name="connsiteY12" fmla="*/ 525107 h 769550"/>
                      <a:gd name="connsiteX13" fmla="*/ 805758 w 1186004"/>
                      <a:gd name="connsiteY13" fmla="*/ 543214 h 769550"/>
                      <a:gd name="connsiteX14" fmla="*/ 778598 w 1186004"/>
                      <a:gd name="connsiteY14" fmla="*/ 552267 h 769550"/>
                      <a:gd name="connsiteX15" fmla="*/ 642796 w 1186004"/>
                      <a:gd name="connsiteY15" fmla="*/ 570374 h 769550"/>
                      <a:gd name="connsiteX16" fmla="*/ 588475 w 1186004"/>
                      <a:gd name="connsiteY16" fmla="*/ 597535 h 769550"/>
                      <a:gd name="connsiteX17" fmla="*/ 525101 w 1186004"/>
                      <a:gd name="connsiteY17" fmla="*/ 615642 h 769550"/>
                      <a:gd name="connsiteX18" fmla="*/ 470780 w 1186004"/>
                      <a:gd name="connsiteY18" fmla="*/ 660909 h 769550"/>
                      <a:gd name="connsiteX19" fmla="*/ 452673 w 1186004"/>
                      <a:gd name="connsiteY19" fmla="*/ 688069 h 769550"/>
                      <a:gd name="connsiteX20" fmla="*/ 443619 w 1186004"/>
                      <a:gd name="connsiteY20" fmla="*/ 715230 h 769550"/>
                      <a:gd name="connsiteX21" fmla="*/ 416459 w 1186004"/>
                      <a:gd name="connsiteY21" fmla="*/ 733337 h 769550"/>
                      <a:gd name="connsiteX22" fmla="*/ 389299 w 1186004"/>
                      <a:gd name="connsiteY22" fmla="*/ 769550 h 76955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</a:cxnLst>
                    <a:rect l="l" t="t" r="r" b="b"/>
                    <a:pathLst>
                      <a:path w="1186004" h="769550">
                        <a:moveTo>
                          <a:pt x="0" y="18113"/>
                        </a:moveTo>
                        <a:lnTo>
                          <a:pt x="932507" y="6"/>
                        </a:lnTo>
                        <a:cubicBezTo>
                          <a:pt x="970980" y="-357"/>
                          <a:pt x="953244" y="15778"/>
                          <a:pt x="977774" y="36220"/>
                        </a:cubicBezTo>
                        <a:cubicBezTo>
                          <a:pt x="998970" y="53884"/>
                          <a:pt x="1017839" y="53390"/>
                          <a:pt x="1041148" y="63380"/>
                        </a:cubicBezTo>
                        <a:cubicBezTo>
                          <a:pt x="1119472" y="96947"/>
                          <a:pt x="1040818" y="69305"/>
                          <a:pt x="1104522" y="90541"/>
                        </a:cubicBezTo>
                        <a:cubicBezTo>
                          <a:pt x="1147072" y="133089"/>
                          <a:pt x="1124580" y="107047"/>
                          <a:pt x="1167897" y="172022"/>
                        </a:cubicBezTo>
                        <a:lnTo>
                          <a:pt x="1186004" y="199182"/>
                        </a:lnTo>
                        <a:cubicBezTo>
                          <a:pt x="1182986" y="259538"/>
                          <a:pt x="1184766" y="320327"/>
                          <a:pt x="1176950" y="380251"/>
                        </a:cubicBezTo>
                        <a:cubicBezTo>
                          <a:pt x="1173476" y="406886"/>
                          <a:pt x="1114489" y="438642"/>
                          <a:pt x="1104522" y="443626"/>
                        </a:cubicBezTo>
                        <a:cubicBezTo>
                          <a:pt x="1080380" y="455697"/>
                          <a:pt x="1054554" y="464868"/>
                          <a:pt x="1032095" y="479840"/>
                        </a:cubicBezTo>
                        <a:cubicBezTo>
                          <a:pt x="1023041" y="485875"/>
                          <a:pt x="1014666" y="493080"/>
                          <a:pt x="1004934" y="497946"/>
                        </a:cubicBezTo>
                        <a:cubicBezTo>
                          <a:pt x="996398" y="502214"/>
                          <a:pt x="986950" y="504378"/>
                          <a:pt x="977774" y="507000"/>
                        </a:cubicBezTo>
                        <a:cubicBezTo>
                          <a:pt x="912758" y="525576"/>
                          <a:pt x="970918" y="506451"/>
                          <a:pt x="896293" y="525107"/>
                        </a:cubicBezTo>
                        <a:cubicBezTo>
                          <a:pt x="812025" y="546174"/>
                          <a:pt x="961006" y="521034"/>
                          <a:pt x="805758" y="543214"/>
                        </a:cubicBezTo>
                        <a:cubicBezTo>
                          <a:pt x="796705" y="546232"/>
                          <a:pt x="787856" y="549952"/>
                          <a:pt x="778598" y="552267"/>
                        </a:cubicBezTo>
                        <a:cubicBezTo>
                          <a:pt x="728588" y="564770"/>
                          <a:pt x="699375" y="564716"/>
                          <a:pt x="642796" y="570374"/>
                        </a:cubicBezTo>
                        <a:cubicBezTo>
                          <a:pt x="574518" y="593134"/>
                          <a:pt x="658685" y="562431"/>
                          <a:pt x="588475" y="597535"/>
                        </a:cubicBezTo>
                        <a:cubicBezTo>
                          <a:pt x="575492" y="604026"/>
                          <a:pt x="536697" y="612743"/>
                          <a:pt x="525101" y="615642"/>
                        </a:cubicBezTo>
                        <a:cubicBezTo>
                          <a:pt x="498391" y="633447"/>
                          <a:pt x="492567" y="634765"/>
                          <a:pt x="470780" y="660909"/>
                        </a:cubicBezTo>
                        <a:cubicBezTo>
                          <a:pt x="463814" y="669268"/>
                          <a:pt x="457539" y="678337"/>
                          <a:pt x="452673" y="688069"/>
                        </a:cubicBezTo>
                        <a:cubicBezTo>
                          <a:pt x="448405" y="696605"/>
                          <a:pt x="449581" y="707778"/>
                          <a:pt x="443619" y="715230"/>
                        </a:cubicBezTo>
                        <a:cubicBezTo>
                          <a:pt x="436822" y="723727"/>
                          <a:pt x="425512" y="727301"/>
                          <a:pt x="416459" y="733337"/>
                        </a:cubicBezTo>
                        <a:cubicBezTo>
                          <a:pt x="405272" y="766899"/>
                          <a:pt x="415942" y="756229"/>
                          <a:pt x="389299" y="769550"/>
                        </a:cubicBezTo>
                      </a:path>
                    </a:pathLst>
                  </a:custGeom>
                  <a:noFill/>
                  <a:ln w="31750" cmpd="sng">
                    <a:headEnd type="oval"/>
                    <a:tailEnd type="triangle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endParaRPr lang="en-US"/>
                  </a:p>
                </p:txBody>
              </p:sp>
            </p:grpSp>
            <p:sp>
              <p:nvSpPr>
                <p:cNvPr id="79" name="Rectangle 78">
                  <a:extLst>
                    <a:ext uri="{FF2B5EF4-FFF2-40B4-BE49-F238E27FC236}">
                      <a16:creationId xmlns:a16="http://schemas.microsoft.com/office/drawing/2014/main" id="{84012F5E-6B0D-4870-86C1-F9769954AB23}"/>
                    </a:ext>
                  </a:extLst>
                </p:cNvPr>
                <p:cNvSpPr/>
                <p:nvPr/>
              </p:nvSpPr>
              <p:spPr>
                <a:xfrm>
                  <a:off x="2012013" y="2451702"/>
                  <a:ext cx="1508506" cy="466222"/>
                </a:xfrm>
                <a:prstGeom prst="rect">
                  <a:avLst/>
                </a:prstGeom>
                <a:solidFill>
                  <a:schemeClr val="accent2">
                    <a:lumMod val="60000"/>
                    <a:lumOff val="40000"/>
                    <a:alpha val="28000"/>
                  </a:schemeClr>
                </a:solidFill>
                <a:ln w="25400" cmpd="sng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80" name="TextBox 92">
                  <a:extLst>
                    <a:ext uri="{FF2B5EF4-FFF2-40B4-BE49-F238E27FC236}">
                      <a16:creationId xmlns:a16="http://schemas.microsoft.com/office/drawing/2014/main" id="{B903601D-9097-4FCE-A9C0-3FB86E7E9E78}"/>
                    </a:ext>
                  </a:extLst>
                </p:cNvPr>
                <p:cNvSpPr txBox="1"/>
                <p:nvPr/>
              </p:nvSpPr>
              <p:spPr>
                <a:xfrm>
                  <a:off x="674966" y="2509137"/>
                  <a:ext cx="1136302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noAutofit/>
                </a:bodyPr>
                <a:lstStyle/>
                <a:p>
                  <a:pPr marL="0" marR="0" algn="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600" b="1" kern="1200" dirty="0">
                      <a:solidFill>
                        <a:srgbClr val="C00000"/>
                      </a:solidFill>
                      <a:effectLst/>
                      <a:latin typeface="Calibri" panose="020F0502020204030204" pitchFamily="34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size</a:t>
                  </a:r>
                  <a:endParaRPr lang="en-US" sz="1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81" name="TextBox 93">
                  <a:extLst>
                    <a:ext uri="{FF2B5EF4-FFF2-40B4-BE49-F238E27FC236}">
                      <a16:creationId xmlns:a16="http://schemas.microsoft.com/office/drawing/2014/main" id="{C36E9A86-2902-45BA-97B1-607A6B34A11C}"/>
                    </a:ext>
                  </a:extLst>
                </p:cNvPr>
                <p:cNvSpPr txBox="1"/>
                <p:nvPr/>
              </p:nvSpPr>
              <p:spPr>
                <a:xfrm>
                  <a:off x="2155315" y="2544202"/>
                  <a:ext cx="861269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600" b="1" i="1" dirty="0">
                      <a:solidFill>
                        <a:srgbClr val="0070C0"/>
                      </a:solidFill>
                      <a:latin typeface="Calibri" panose="020F0502020204030204" pitchFamily="34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1</a:t>
                  </a:r>
                  <a:endParaRPr lang="en-US" sz="12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75" name="Rectangle 74">
                <a:extLst>
                  <a:ext uri="{FF2B5EF4-FFF2-40B4-BE49-F238E27FC236}">
                    <a16:creationId xmlns:a16="http://schemas.microsoft.com/office/drawing/2014/main" id="{1C99F5D4-1A40-45D4-94AF-A922A72CBB4C}"/>
                  </a:ext>
                </a:extLst>
              </p:cNvPr>
              <p:cNvSpPr/>
              <p:nvPr/>
            </p:nvSpPr>
            <p:spPr>
              <a:xfrm>
                <a:off x="8472069" y="5976295"/>
                <a:ext cx="1367257" cy="644419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  <a:alpha val="28000"/>
                </a:schemeClr>
              </a:solidFill>
              <a:ln w="25400" cmpd="sng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6" name="TextBox 40">
                <a:extLst>
                  <a:ext uri="{FF2B5EF4-FFF2-40B4-BE49-F238E27FC236}">
                    <a16:creationId xmlns:a16="http://schemas.microsoft.com/office/drawing/2014/main" id="{0E2F3499-4F9C-4862-AA93-D7C63E0D7678}"/>
                  </a:ext>
                </a:extLst>
              </p:cNvPr>
              <p:cNvSpPr txBox="1"/>
              <p:nvPr/>
            </p:nvSpPr>
            <p:spPr>
              <a:xfrm>
                <a:off x="8596155" y="6093713"/>
                <a:ext cx="1036814" cy="467954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 b="1" i="1" kern="1200" dirty="0">
                    <a:solidFill>
                      <a:srgbClr val="0070C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endParaRPr lang="en-US" sz="12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77" name="TextBox 92">
                <a:extLst>
                  <a:ext uri="{FF2B5EF4-FFF2-40B4-BE49-F238E27FC236}">
                    <a16:creationId xmlns:a16="http://schemas.microsoft.com/office/drawing/2014/main" id="{7D1A2DFF-338B-4DB0-A4B9-FFA517EAE48B}"/>
                  </a:ext>
                </a:extLst>
              </p:cNvPr>
              <p:cNvSpPr txBox="1"/>
              <p:nvPr/>
            </p:nvSpPr>
            <p:spPr>
              <a:xfrm>
                <a:off x="7215693" y="6064527"/>
                <a:ext cx="1174105" cy="467954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marL="0" marR="0" algn="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 b="1" dirty="0">
                    <a:solidFill>
                      <a:srgbClr val="C0000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limit</a:t>
                </a:r>
                <a:endParaRPr lang="en-US" sz="1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</p:grpSp>
        <p:grpSp>
          <p:nvGrpSpPr>
            <p:cNvPr id="96" name="Group 95"/>
            <p:cNvGrpSpPr/>
            <p:nvPr/>
          </p:nvGrpSpPr>
          <p:grpSpPr>
            <a:xfrm>
              <a:off x="8749463" y="3432558"/>
              <a:ext cx="2171819" cy="1140319"/>
              <a:chOff x="4410133" y="3874749"/>
              <a:chExt cx="2171819" cy="1140319"/>
            </a:xfrm>
          </p:grpSpPr>
          <p:grpSp>
            <p:nvGrpSpPr>
              <p:cNvPr id="97" name="Group 96"/>
              <p:cNvGrpSpPr/>
              <p:nvPr/>
            </p:nvGrpSpPr>
            <p:grpSpPr>
              <a:xfrm>
                <a:off x="4410133" y="3874749"/>
                <a:ext cx="1675904" cy="1140319"/>
                <a:chOff x="3733218" y="2013391"/>
                <a:chExt cx="1518004" cy="807604"/>
              </a:xfrm>
            </p:grpSpPr>
            <p:sp>
              <p:nvSpPr>
                <p:cNvPr id="99" name="Rectangle 98"/>
                <p:cNvSpPr/>
                <p:nvPr/>
              </p:nvSpPr>
              <p:spPr>
                <a:xfrm>
                  <a:off x="4272676" y="2013391"/>
                  <a:ext cx="978546" cy="393056"/>
                </a:xfrm>
                <a:prstGeom prst="rect">
                  <a:avLst/>
                </a:prstGeom>
                <a:solidFill>
                  <a:schemeClr val="accent2">
                    <a:lumMod val="60000"/>
                    <a:lumOff val="40000"/>
                    <a:alpha val="28000"/>
                  </a:schemeClr>
                </a:solidFill>
                <a:ln w="25400" cmpd="sng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00" name="Rectangle 99"/>
                <p:cNvSpPr/>
                <p:nvPr/>
              </p:nvSpPr>
              <p:spPr>
                <a:xfrm>
                  <a:off x="4272676" y="2413130"/>
                  <a:ext cx="978546" cy="348989"/>
                </a:xfrm>
                <a:prstGeom prst="rect">
                  <a:avLst/>
                </a:prstGeom>
                <a:solidFill>
                  <a:schemeClr val="accent2">
                    <a:lumMod val="60000"/>
                    <a:lumOff val="40000"/>
                    <a:alpha val="28000"/>
                  </a:schemeClr>
                </a:solidFill>
                <a:ln w="25400" cmpd="sng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01" name="TextBox 53"/>
                <p:cNvSpPr txBox="1"/>
                <p:nvPr/>
              </p:nvSpPr>
              <p:spPr>
                <a:xfrm>
                  <a:off x="4476481" y="2073724"/>
                  <a:ext cx="719891" cy="32764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600" b="1" i="1" kern="1200" dirty="0">
                      <a:solidFill>
                        <a:srgbClr val="0070C0"/>
                      </a:solidFill>
                      <a:effectLst/>
                      <a:latin typeface="Calibri" panose="020F0502020204030204" pitchFamily="34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12.0</a:t>
                  </a:r>
                  <a:endParaRPr lang="en-US" sz="12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102" name="TextBox 43"/>
                <p:cNvSpPr txBox="1"/>
                <p:nvPr/>
              </p:nvSpPr>
              <p:spPr>
                <a:xfrm>
                  <a:off x="3761264" y="2061403"/>
                  <a:ext cx="506909" cy="32764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600" b="1" kern="1200" dirty="0">
                      <a:solidFill>
                        <a:srgbClr val="C00000"/>
                      </a:solidFill>
                      <a:effectLst/>
                      <a:latin typeface="Calibri" panose="020F0502020204030204" pitchFamily="34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lang="en-US" sz="1600" b="1" kern="1200" dirty="0" err="1">
                      <a:solidFill>
                        <a:srgbClr val="C00000"/>
                      </a:solidFill>
                      <a:effectLst/>
                      <a:latin typeface="Calibri" panose="020F0502020204030204" pitchFamily="34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val</a:t>
                  </a:r>
                  <a:endParaRPr lang="en-US" sz="1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103" name="TextBox 43"/>
                <p:cNvSpPr txBox="1"/>
                <p:nvPr/>
              </p:nvSpPr>
              <p:spPr>
                <a:xfrm>
                  <a:off x="3733218" y="2493352"/>
                  <a:ext cx="611308" cy="32764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600" b="1" kern="1200" dirty="0">
                      <a:solidFill>
                        <a:srgbClr val="C00000"/>
                      </a:solidFill>
                      <a:effectLst/>
                      <a:latin typeface="Calibri" panose="020F0502020204030204" pitchFamily="34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next</a:t>
                  </a:r>
                  <a:endParaRPr lang="en-US" sz="1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</p:grpSp>
          <p:cxnSp>
            <p:nvCxnSpPr>
              <p:cNvPr id="98" name="Straight Connector 97">
                <a:extLst>
                  <a:ext uri="{FF2B5EF4-FFF2-40B4-BE49-F238E27FC236}">
                    <a16:creationId xmlns:a16="http://schemas.microsoft.com/office/drawing/2014/main" id="{D205D1E4-2672-4708-B7AD-9838CAA2865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799598" y="4702629"/>
                <a:ext cx="782354" cy="0"/>
              </a:xfrm>
              <a:prstGeom prst="line">
                <a:avLst/>
              </a:prstGeom>
              <a:ln w="34925">
                <a:solidFill>
                  <a:schemeClr val="accent1">
                    <a:lumMod val="75000"/>
                  </a:schemeClr>
                </a:solidFill>
                <a:headEnd type="oval"/>
                <a:tailEnd type="diamond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" name="Freeform 2"/>
            <p:cNvSpPr/>
            <p:nvPr/>
          </p:nvSpPr>
          <p:spPr>
            <a:xfrm>
              <a:off x="8048531" y="2806574"/>
              <a:ext cx="1521508" cy="552262"/>
            </a:xfrm>
            <a:custGeom>
              <a:avLst/>
              <a:gdLst>
                <a:gd name="connsiteX0" fmla="*/ 0 w 1521508"/>
                <a:gd name="connsiteY0" fmla="*/ 162963 h 552262"/>
                <a:gd name="connsiteX1" fmla="*/ 199176 w 1521508"/>
                <a:gd name="connsiteY1" fmla="*/ 172016 h 552262"/>
                <a:gd name="connsiteX2" fmla="*/ 235390 w 1521508"/>
                <a:gd name="connsiteY2" fmla="*/ 153909 h 552262"/>
                <a:gd name="connsiteX3" fmla="*/ 289711 w 1521508"/>
                <a:gd name="connsiteY3" fmla="*/ 117695 h 552262"/>
                <a:gd name="connsiteX4" fmla="*/ 325924 w 1521508"/>
                <a:gd name="connsiteY4" fmla="*/ 99588 h 552262"/>
                <a:gd name="connsiteX5" fmla="*/ 389299 w 1521508"/>
                <a:gd name="connsiteY5" fmla="*/ 63375 h 552262"/>
                <a:gd name="connsiteX6" fmla="*/ 425513 w 1521508"/>
                <a:gd name="connsiteY6" fmla="*/ 45268 h 552262"/>
                <a:gd name="connsiteX7" fmla="*/ 570368 w 1521508"/>
                <a:gd name="connsiteY7" fmla="*/ 27161 h 552262"/>
                <a:gd name="connsiteX8" fmla="*/ 697117 w 1521508"/>
                <a:gd name="connsiteY8" fmla="*/ 9054 h 552262"/>
                <a:gd name="connsiteX9" fmla="*/ 724277 w 1521508"/>
                <a:gd name="connsiteY9" fmla="*/ 0 h 552262"/>
                <a:gd name="connsiteX10" fmla="*/ 923453 w 1521508"/>
                <a:gd name="connsiteY10" fmla="*/ 9054 h 552262"/>
                <a:gd name="connsiteX11" fmla="*/ 959667 w 1521508"/>
                <a:gd name="connsiteY11" fmla="*/ 18107 h 552262"/>
                <a:gd name="connsiteX12" fmla="*/ 1050202 w 1521508"/>
                <a:gd name="connsiteY12" fmla="*/ 45268 h 552262"/>
                <a:gd name="connsiteX13" fmla="*/ 1095469 w 1521508"/>
                <a:gd name="connsiteY13" fmla="*/ 72428 h 552262"/>
                <a:gd name="connsiteX14" fmla="*/ 1122629 w 1521508"/>
                <a:gd name="connsiteY14" fmla="*/ 81481 h 552262"/>
                <a:gd name="connsiteX15" fmla="*/ 1195057 w 1521508"/>
                <a:gd name="connsiteY15" fmla="*/ 108642 h 552262"/>
                <a:gd name="connsiteX16" fmla="*/ 1276538 w 1521508"/>
                <a:gd name="connsiteY16" fmla="*/ 162963 h 552262"/>
                <a:gd name="connsiteX17" fmla="*/ 1303699 w 1521508"/>
                <a:gd name="connsiteY17" fmla="*/ 181070 h 552262"/>
                <a:gd name="connsiteX18" fmla="*/ 1339913 w 1521508"/>
                <a:gd name="connsiteY18" fmla="*/ 199176 h 552262"/>
                <a:gd name="connsiteX19" fmla="*/ 1367073 w 1521508"/>
                <a:gd name="connsiteY19" fmla="*/ 226337 h 552262"/>
                <a:gd name="connsiteX20" fmla="*/ 1394233 w 1521508"/>
                <a:gd name="connsiteY20" fmla="*/ 244444 h 552262"/>
                <a:gd name="connsiteX21" fmla="*/ 1403287 w 1521508"/>
                <a:gd name="connsiteY21" fmla="*/ 271604 h 552262"/>
                <a:gd name="connsiteX22" fmla="*/ 1421394 w 1521508"/>
                <a:gd name="connsiteY22" fmla="*/ 298765 h 552262"/>
                <a:gd name="connsiteX23" fmla="*/ 1457608 w 1521508"/>
                <a:gd name="connsiteY23" fmla="*/ 362139 h 552262"/>
                <a:gd name="connsiteX24" fmla="*/ 1484768 w 1521508"/>
                <a:gd name="connsiteY24" fmla="*/ 452674 h 552262"/>
                <a:gd name="connsiteX25" fmla="*/ 1493821 w 1521508"/>
                <a:gd name="connsiteY25" fmla="*/ 479834 h 552262"/>
                <a:gd name="connsiteX26" fmla="*/ 1520982 w 1521508"/>
                <a:gd name="connsiteY26" fmla="*/ 534155 h 552262"/>
                <a:gd name="connsiteX27" fmla="*/ 1520982 w 1521508"/>
                <a:gd name="connsiteY27" fmla="*/ 552262 h 5522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1521508" h="552262">
                  <a:moveTo>
                    <a:pt x="0" y="162963"/>
                  </a:moveTo>
                  <a:cubicBezTo>
                    <a:pt x="126168" y="188197"/>
                    <a:pt x="59865" y="183626"/>
                    <a:pt x="199176" y="172016"/>
                  </a:cubicBezTo>
                  <a:cubicBezTo>
                    <a:pt x="211247" y="165980"/>
                    <a:pt x="223817" y="160853"/>
                    <a:pt x="235390" y="153909"/>
                  </a:cubicBezTo>
                  <a:cubicBezTo>
                    <a:pt x="254051" y="142713"/>
                    <a:pt x="270247" y="127427"/>
                    <a:pt x="289711" y="117695"/>
                  </a:cubicBezTo>
                  <a:cubicBezTo>
                    <a:pt x="301782" y="111659"/>
                    <a:pt x="314480" y="106741"/>
                    <a:pt x="325924" y="99588"/>
                  </a:cubicBezTo>
                  <a:cubicBezTo>
                    <a:pt x="429469" y="34872"/>
                    <a:pt x="310067" y="97331"/>
                    <a:pt x="389299" y="63375"/>
                  </a:cubicBezTo>
                  <a:cubicBezTo>
                    <a:pt x="401704" y="58059"/>
                    <a:pt x="412279" y="47915"/>
                    <a:pt x="425513" y="45268"/>
                  </a:cubicBezTo>
                  <a:cubicBezTo>
                    <a:pt x="473229" y="35725"/>
                    <a:pt x="522134" y="33592"/>
                    <a:pt x="570368" y="27161"/>
                  </a:cubicBezTo>
                  <a:lnTo>
                    <a:pt x="697117" y="9054"/>
                  </a:lnTo>
                  <a:cubicBezTo>
                    <a:pt x="706170" y="6036"/>
                    <a:pt x="714734" y="0"/>
                    <a:pt x="724277" y="0"/>
                  </a:cubicBezTo>
                  <a:cubicBezTo>
                    <a:pt x="790738" y="0"/>
                    <a:pt x="857188" y="3957"/>
                    <a:pt x="923453" y="9054"/>
                  </a:cubicBezTo>
                  <a:cubicBezTo>
                    <a:pt x="935859" y="10008"/>
                    <a:pt x="947749" y="14532"/>
                    <a:pt x="959667" y="18107"/>
                  </a:cubicBezTo>
                  <a:cubicBezTo>
                    <a:pt x="1069900" y="51176"/>
                    <a:pt x="966717" y="24395"/>
                    <a:pt x="1050202" y="45268"/>
                  </a:cubicBezTo>
                  <a:cubicBezTo>
                    <a:pt x="1065291" y="54321"/>
                    <a:pt x="1079730" y="64559"/>
                    <a:pt x="1095469" y="72428"/>
                  </a:cubicBezTo>
                  <a:cubicBezTo>
                    <a:pt x="1104005" y="76696"/>
                    <a:pt x="1113694" y="78130"/>
                    <a:pt x="1122629" y="81481"/>
                  </a:cubicBezTo>
                  <a:cubicBezTo>
                    <a:pt x="1209262" y="113968"/>
                    <a:pt x="1133392" y="88086"/>
                    <a:pt x="1195057" y="108642"/>
                  </a:cubicBezTo>
                  <a:cubicBezTo>
                    <a:pt x="1255328" y="153844"/>
                    <a:pt x="1206694" y="119310"/>
                    <a:pt x="1276538" y="162963"/>
                  </a:cubicBezTo>
                  <a:cubicBezTo>
                    <a:pt x="1285765" y="168730"/>
                    <a:pt x="1294251" y="175672"/>
                    <a:pt x="1303699" y="181070"/>
                  </a:cubicBezTo>
                  <a:cubicBezTo>
                    <a:pt x="1315417" y="187766"/>
                    <a:pt x="1327842" y="193141"/>
                    <a:pt x="1339913" y="199176"/>
                  </a:cubicBezTo>
                  <a:cubicBezTo>
                    <a:pt x="1348966" y="208230"/>
                    <a:pt x="1357237" y="218140"/>
                    <a:pt x="1367073" y="226337"/>
                  </a:cubicBezTo>
                  <a:cubicBezTo>
                    <a:pt x="1375432" y="233303"/>
                    <a:pt x="1387436" y="235948"/>
                    <a:pt x="1394233" y="244444"/>
                  </a:cubicBezTo>
                  <a:cubicBezTo>
                    <a:pt x="1400195" y="251896"/>
                    <a:pt x="1399019" y="263068"/>
                    <a:pt x="1403287" y="271604"/>
                  </a:cubicBezTo>
                  <a:cubicBezTo>
                    <a:pt x="1408153" y="281336"/>
                    <a:pt x="1415995" y="289318"/>
                    <a:pt x="1421394" y="298765"/>
                  </a:cubicBezTo>
                  <a:cubicBezTo>
                    <a:pt x="1467341" y="379171"/>
                    <a:pt x="1413493" y="295965"/>
                    <a:pt x="1457608" y="362139"/>
                  </a:cubicBezTo>
                  <a:cubicBezTo>
                    <a:pt x="1471290" y="416872"/>
                    <a:pt x="1462725" y="386545"/>
                    <a:pt x="1484768" y="452674"/>
                  </a:cubicBezTo>
                  <a:cubicBezTo>
                    <a:pt x="1487786" y="461727"/>
                    <a:pt x="1488527" y="471894"/>
                    <a:pt x="1493821" y="479834"/>
                  </a:cubicBezTo>
                  <a:cubicBezTo>
                    <a:pt x="1509081" y="502724"/>
                    <a:pt x="1515627" y="507381"/>
                    <a:pt x="1520982" y="534155"/>
                  </a:cubicBezTo>
                  <a:cubicBezTo>
                    <a:pt x="1522166" y="540073"/>
                    <a:pt x="1520982" y="546226"/>
                    <a:pt x="1520982" y="552262"/>
                  </a:cubicBezTo>
                </a:path>
              </a:pathLst>
            </a:custGeom>
            <a:noFill/>
            <a:ln w="31750">
              <a:headEnd type="oval"/>
              <a:tailEnd type="triangle" w="lg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590463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8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8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18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800"/>
                            </p:stCondLst>
                            <p:childTnLst>
                              <p:par>
                                <p:cTn id="2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9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Box 38"/>
          <p:cNvSpPr txBox="1"/>
          <p:nvPr/>
        </p:nvSpPr>
        <p:spPr>
          <a:xfrm>
            <a:off x="585040" y="455551"/>
            <a:ext cx="70651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>
                <a:solidFill>
                  <a:schemeClr val="accent1">
                    <a:lumMod val="50000"/>
                  </a:schemeClr>
                </a:solidFill>
              </a:rPr>
              <a:t>StackSet</a:t>
            </a:r>
            <a:r>
              <a:rPr lang="en-US" sz="40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4000" b="1" i="1" dirty="0">
                <a:solidFill>
                  <a:schemeClr val="accent1">
                    <a:lumMod val="50000"/>
                  </a:schemeClr>
                </a:solidFill>
              </a:rPr>
              <a:t>push</a:t>
            </a:r>
            <a:r>
              <a:rPr lang="en-US" sz="4000" b="1" dirty="0">
                <a:solidFill>
                  <a:schemeClr val="accent1">
                    <a:lumMod val="50000"/>
                  </a:schemeClr>
                </a:solidFill>
              </a:rPr>
              <a:t> example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4348178" y="5299614"/>
            <a:ext cx="36462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solidFill>
                  <a:schemeClr val="accent1">
                    <a:lumMod val="50000"/>
                  </a:schemeClr>
                </a:solidFill>
              </a:rPr>
              <a:t>after</a:t>
            </a:r>
            <a:r>
              <a:rPr lang="en-US" sz="2400" b="1" i="1" dirty="0">
                <a:solidFill>
                  <a:srgbClr val="C00000"/>
                </a:solidFill>
              </a:rPr>
              <a:t> </a:t>
            </a:r>
            <a:r>
              <a:rPr lang="en-US" sz="2400" b="1" i="1" dirty="0" err="1">
                <a:solidFill>
                  <a:srgbClr val="C00000"/>
                </a:solidFill>
              </a:rPr>
              <a:t>mySST.push</a:t>
            </a:r>
            <a:r>
              <a:rPr lang="en-US" sz="2400" b="1" i="1" dirty="0">
                <a:solidFill>
                  <a:srgbClr val="C00000"/>
                </a:solidFill>
              </a:rPr>
              <a:t>(-17.3)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406748" y="1523867"/>
            <a:ext cx="7433406" cy="4139469"/>
            <a:chOff x="406748" y="1523867"/>
            <a:chExt cx="7433406" cy="4139469"/>
          </a:xfrm>
        </p:grpSpPr>
        <p:grpSp>
          <p:nvGrpSpPr>
            <p:cNvPr id="11" name="Group 10"/>
            <p:cNvGrpSpPr/>
            <p:nvPr/>
          </p:nvGrpSpPr>
          <p:grpSpPr>
            <a:xfrm>
              <a:off x="406748" y="1523867"/>
              <a:ext cx="5050012" cy="4139469"/>
              <a:chOff x="5375355" y="1420583"/>
              <a:chExt cx="5050012" cy="4139469"/>
            </a:xfrm>
          </p:grpSpPr>
          <p:grpSp>
            <p:nvGrpSpPr>
              <p:cNvPr id="72" name="Group 71">
                <a:extLst>
                  <a:ext uri="{FF2B5EF4-FFF2-40B4-BE49-F238E27FC236}">
                    <a16:creationId xmlns:a16="http://schemas.microsoft.com/office/drawing/2014/main" id="{13DF6846-98D3-46F8-B9E3-B9CE172E1E10}"/>
                  </a:ext>
                </a:extLst>
              </p:cNvPr>
              <p:cNvGrpSpPr/>
              <p:nvPr/>
            </p:nvGrpSpPr>
            <p:grpSpPr>
              <a:xfrm>
                <a:off x="5375355" y="1420583"/>
                <a:ext cx="2917664" cy="4139469"/>
                <a:chOff x="6737472" y="1943100"/>
                <a:chExt cx="3101854" cy="4677614"/>
              </a:xfrm>
            </p:grpSpPr>
            <p:grpSp>
              <p:nvGrpSpPr>
                <p:cNvPr id="74" name="Group 73">
                  <a:extLst>
                    <a:ext uri="{FF2B5EF4-FFF2-40B4-BE49-F238E27FC236}">
                      <a16:creationId xmlns:a16="http://schemas.microsoft.com/office/drawing/2014/main" id="{021283D2-205D-4893-A8C2-78CB31319609}"/>
                    </a:ext>
                  </a:extLst>
                </p:cNvPr>
                <p:cNvGrpSpPr/>
                <p:nvPr/>
              </p:nvGrpSpPr>
              <p:grpSpPr>
                <a:xfrm>
                  <a:off x="6737472" y="1943100"/>
                  <a:ext cx="3101854" cy="4033196"/>
                  <a:chOff x="98218" y="0"/>
                  <a:chExt cx="3422301" cy="2917924"/>
                </a:xfrm>
              </p:grpSpPr>
              <p:grpSp>
                <p:nvGrpSpPr>
                  <p:cNvPr id="78" name="Group 77">
                    <a:extLst>
                      <a:ext uri="{FF2B5EF4-FFF2-40B4-BE49-F238E27FC236}">
                        <a16:creationId xmlns:a16="http://schemas.microsoft.com/office/drawing/2014/main" id="{02FCC0C1-375C-4646-BAB3-55D143364155}"/>
                      </a:ext>
                    </a:extLst>
                  </p:cNvPr>
                  <p:cNvGrpSpPr/>
                  <p:nvPr/>
                </p:nvGrpSpPr>
                <p:grpSpPr>
                  <a:xfrm>
                    <a:off x="98218" y="0"/>
                    <a:ext cx="3422301" cy="2451702"/>
                    <a:chOff x="98218" y="0"/>
                    <a:chExt cx="3422301" cy="2451702"/>
                  </a:xfrm>
                </p:grpSpPr>
                <p:sp>
                  <p:nvSpPr>
                    <p:cNvPr id="82" name="TextBox 43">
                      <a:extLst>
                        <a:ext uri="{FF2B5EF4-FFF2-40B4-BE49-F238E27FC236}">
                          <a16:creationId xmlns:a16="http://schemas.microsoft.com/office/drawing/2014/main" id="{792D1457-DB73-4412-92E6-C06DFE4C6DD3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98218" y="77037"/>
                      <a:ext cx="901003" cy="338554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noAutofit/>
                    </a:bodyPr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solidFill>
                            <a:srgbClr val="C00000"/>
                          </a:solidFill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mySST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p:txBody>
                </p:sp>
                <p:grpSp>
                  <p:nvGrpSpPr>
                    <p:cNvPr id="83" name="Group 82">
                      <a:extLst>
                        <a:ext uri="{FF2B5EF4-FFF2-40B4-BE49-F238E27FC236}">
                          <a16:creationId xmlns:a16="http://schemas.microsoft.com/office/drawing/2014/main" id="{9076D19F-0905-43E4-B6F8-3CFE3C56FD84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66277" y="1053036"/>
                      <a:ext cx="3254242" cy="1398666"/>
                      <a:chOff x="266277" y="1053036"/>
                      <a:chExt cx="3254242" cy="1398666"/>
                    </a:xfrm>
                  </p:grpSpPr>
                  <p:grpSp>
                    <p:nvGrpSpPr>
                      <p:cNvPr id="86" name="Group 85">
                        <a:extLst>
                          <a:ext uri="{FF2B5EF4-FFF2-40B4-BE49-F238E27FC236}">
                            <a16:creationId xmlns:a16="http://schemas.microsoft.com/office/drawing/2014/main" id="{9CE34115-444E-4F7C-9EB5-79133819D7C8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2012013" y="1053036"/>
                        <a:ext cx="1508506" cy="1398666"/>
                        <a:chOff x="2012013" y="1053036"/>
                        <a:chExt cx="1981200" cy="1398666"/>
                      </a:xfrm>
                    </p:grpSpPr>
                    <p:sp>
                      <p:nvSpPr>
                        <p:cNvPr id="92" name="Rectangle 91">
                          <a:extLst>
                            <a:ext uri="{FF2B5EF4-FFF2-40B4-BE49-F238E27FC236}">
                              <a16:creationId xmlns:a16="http://schemas.microsoft.com/office/drawing/2014/main" id="{D481DF04-459F-4336-AD83-81C8E642290A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2012013" y="1053036"/>
                          <a:ext cx="1981200" cy="466222"/>
                        </a:xfrm>
                        <a:prstGeom prst="rect">
                          <a:avLst/>
                        </a:prstGeom>
                        <a:solidFill>
                          <a:schemeClr val="accent2">
                            <a:lumMod val="60000"/>
                            <a:lumOff val="40000"/>
                            <a:alpha val="28000"/>
                          </a:schemeClr>
                        </a:solidFill>
                        <a:ln w="25400" cmpd="sng"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3" name="Rectangle 92">
                          <a:extLst>
                            <a:ext uri="{FF2B5EF4-FFF2-40B4-BE49-F238E27FC236}">
                              <a16:creationId xmlns:a16="http://schemas.microsoft.com/office/drawing/2014/main" id="{70235E93-881D-4856-B4D5-324B920CEF2C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2012013" y="1519258"/>
                          <a:ext cx="1981200" cy="466222"/>
                        </a:xfrm>
                        <a:prstGeom prst="rect">
                          <a:avLst/>
                        </a:prstGeom>
                        <a:solidFill>
                          <a:schemeClr val="accent2">
                            <a:lumMod val="60000"/>
                            <a:lumOff val="40000"/>
                            <a:alpha val="28000"/>
                          </a:schemeClr>
                        </a:solidFill>
                        <a:ln w="25400" cmpd="sng"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94" name="Rectangle 93">
                          <a:extLst>
                            <a:ext uri="{FF2B5EF4-FFF2-40B4-BE49-F238E27FC236}">
                              <a16:creationId xmlns:a16="http://schemas.microsoft.com/office/drawing/2014/main" id="{2E3C925C-D92E-49B0-B857-039AB88FABDE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2012013" y="1985480"/>
                          <a:ext cx="1981200" cy="466222"/>
                        </a:xfrm>
                        <a:prstGeom prst="rect">
                          <a:avLst/>
                        </a:prstGeom>
                        <a:solidFill>
                          <a:schemeClr val="accent2">
                            <a:lumMod val="60000"/>
                            <a:lumOff val="40000"/>
                            <a:alpha val="28000"/>
                          </a:schemeClr>
                        </a:solidFill>
                        <a:ln w="25400" cmpd="sng"/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endParaRPr lang="en-US"/>
                        </a:p>
                      </p:txBody>
                    </p:sp>
                  </p:grpSp>
                  <p:sp>
                    <p:nvSpPr>
                      <p:cNvPr id="87" name="TextBox 25">
                        <a:extLst>
                          <a:ext uri="{FF2B5EF4-FFF2-40B4-BE49-F238E27FC236}">
                            <a16:creationId xmlns:a16="http://schemas.microsoft.com/office/drawing/2014/main" id="{1035386B-FE6B-446F-B044-7D185D82621A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266277" y="1166038"/>
                        <a:ext cx="1661440" cy="338554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noAutofit/>
                      </a:bodyPr>
                      <a:lstStyle/>
                      <a:p>
                        <a:pPr marL="457200" marR="0" algn="r">
                          <a:spcBef>
                            <a:spcPts val="0"/>
                          </a:spcBef>
                          <a:spcAft>
                            <a:spcPts val="0"/>
                          </a:spcAft>
                        </a:pPr>
                        <a:r>
                          <a:rPr lang="en-US" sz="1600" b="1" dirty="0">
                            <a:solidFill>
                              <a:srgbClr val="C00000"/>
                            </a:solidFill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a:t>head</a:t>
                        </a:r>
                        <a:endPara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endParaRPr>
                      </a:p>
                    </p:txBody>
                  </p:sp>
                  <p:sp>
                    <p:nvSpPr>
                      <p:cNvPr id="88" name="TextBox 30">
                        <a:extLst>
                          <a:ext uri="{FF2B5EF4-FFF2-40B4-BE49-F238E27FC236}">
                            <a16:creationId xmlns:a16="http://schemas.microsoft.com/office/drawing/2014/main" id="{6E270263-A6C9-4A8F-A186-849986D8F75F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2148919" y="1630127"/>
                        <a:ext cx="1143925" cy="338554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noAutofit/>
                      </a:bodyPr>
                      <a:lstStyle/>
                      <a:p>
                        <a:pPr marL="0" marR="0">
                          <a:spcBef>
                            <a:spcPts val="0"/>
                          </a:spcBef>
                          <a:spcAft>
                            <a:spcPts val="0"/>
                          </a:spcAft>
                        </a:pPr>
                        <a:r>
                          <a:rPr lang="en-US" sz="1600" i="1" kern="1200" dirty="0">
                            <a:solidFill>
                              <a:srgbClr val="0070C0"/>
                            </a:solidFill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a:t>function</a:t>
                        </a:r>
                        <a:endPara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endParaRPr>
                      </a:p>
                    </p:txBody>
                  </p:sp>
                  <p:sp>
                    <p:nvSpPr>
                      <p:cNvPr id="89" name="TextBox 40">
                        <a:extLst>
                          <a:ext uri="{FF2B5EF4-FFF2-40B4-BE49-F238E27FC236}">
                            <a16:creationId xmlns:a16="http://schemas.microsoft.com/office/drawing/2014/main" id="{11D77442-061C-4978-9900-262530C41C3E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2148918" y="2061745"/>
                        <a:ext cx="1143925" cy="338554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noAutofit/>
                      </a:bodyPr>
                      <a:lstStyle/>
                      <a:p>
                        <a:pPr marL="0" marR="0">
                          <a:spcBef>
                            <a:spcPts val="0"/>
                          </a:spcBef>
                          <a:spcAft>
                            <a:spcPts val="0"/>
                          </a:spcAft>
                        </a:pPr>
                        <a:r>
                          <a:rPr lang="en-US" sz="1600" i="1" kern="1200" dirty="0">
                            <a:solidFill>
                              <a:srgbClr val="0070C0"/>
                            </a:solidFill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a:t>function</a:t>
                        </a:r>
                        <a:endPara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endParaRPr>
                      </a:p>
                    </p:txBody>
                  </p:sp>
                  <p:sp>
                    <p:nvSpPr>
                      <p:cNvPr id="90" name="TextBox 41">
                        <a:extLst>
                          <a:ext uri="{FF2B5EF4-FFF2-40B4-BE49-F238E27FC236}">
                            <a16:creationId xmlns:a16="http://schemas.microsoft.com/office/drawing/2014/main" id="{FF92FD05-417D-4F97-867A-0D2C73A29ADF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266277" y="2061745"/>
                        <a:ext cx="1677285" cy="338554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noAutofit/>
                      </a:bodyPr>
                      <a:lstStyle/>
                      <a:p>
                        <a:pPr marL="0" marR="0" algn="r">
                          <a:spcBef>
                            <a:spcPts val="0"/>
                          </a:spcBef>
                          <a:spcAft>
                            <a:spcPts val="0"/>
                          </a:spcAft>
                        </a:pPr>
                        <a:r>
                          <a:rPr lang="en-US" sz="1600" b="1" dirty="0">
                            <a:solidFill>
                              <a:srgbClr val="C00000"/>
                            </a:solidFill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a:t>push, pop</a:t>
                        </a:r>
                        <a:r>
                          <a:rPr lang="en-US" sz="1600" b="1" kern="1200" dirty="0">
                            <a:solidFill>
                              <a:srgbClr val="C00000"/>
                            </a:solidFill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a:t>, etc.</a:t>
                        </a:r>
                        <a:endPara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endParaRPr>
                      </a:p>
                    </p:txBody>
                  </p:sp>
                  <p:sp>
                    <p:nvSpPr>
                      <p:cNvPr id="91" name="TextBox 42">
                        <a:extLst>
                          <a:ext uri="{FF2B5EF4-FFF2-40B4-BE49-F238E27FC236}">
                            <a16:creationId xmlns:a16="http://schemas.microsoft.com/office/drawing/2014/main" id="{5A24A0FF-8231-40ED-992E-B3A579B127A4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548720" y="1613891"/>
                        <a:ext cx="1394842" cy="338554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noAutofit/>
                      </a:bodyPr>
                      <a:lstStyle/>
                      <a:p>
                        <a:pPr marL="0" marR="0" algn="r">
                          <a:spcBef>
                            <a:spcPts val="0"/>
                          </a:spcBef>
                          <a:spcAft>
                            <a:spcPts val="0"/>
                          </a:spcAft>
                        </a:pPr>
                        <a:r>
                          <a:rPr lang="en-US" sz="1600" b="1" kern="1200" dirty="0">
                            <a:solidFill>
                              <a:srgbClr val="C00000"/>
                            </a:solidFill>
                            <a:effectLst/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a:t>constructor</a:t>
                        </a:r>
                        <a:endPara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endParaRPr>
                      </a:p>
                    </p:txBody>
                  </p:sp>
                </p:grpSp>
                <p:sp>
                  <p:nvSpPr>
                    <p:cNvPr id="84" name="Rectangle 83">
                      <a:extLst>
                        <a:ext uri="{FF2B5EF4-FFF2-40B4-BE49-F238E27FC236}">
                          <a16:creationId xmlns:a16="http://schemas.microsoft.com/office/drawing/2014/main" id="{109BCD11-47B0-43C0-ADA9-5953C5FC8A7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62914" y="0"/>
                      <a:ext cx="1186004" cy="466222"/>
                    </a:xfrm>
                    <a:prstGeom prst="rect">
                      <a:avLst/>
                    </a:prstGeom>
                    <a:solidFill>
                      <a:schemeClr val="accent2">
                        <a:lumMod val="60000"/>
                        <a:lumOff val="40000"/>
                        <a:alpha val="28000"/>
                      </a:schemeClr>
                    </a:solidFill>
                    <a:ln w="25400" cmpd="sng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5" name="Freeform 13">
                      <a:extLst>
                        <a:ext uri="{FF2B5EF4-FFF2-40B4-BE49-F238E27FC236}">
                          <a16:creationId xmlns:a16="http://schemas.microsoft.com/office/drawing/2014/main" id="{9928F0DE-69AE-44A1-BA0F-1CCF7D0F670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708842" y="230989"/>
                      <a:ext cx="1186004" cy="769550"/>
                    </a:xfrm>
                    <a:custGeom>
                      <a:avLst/>
                      <a:gdLst>
                        <a:gd name="connsiteX0" fmla="*/ 0 w 1186004"/>
                        <a:gd name="connsiteY0" fmla="*/ 18113 h 769550"/>
                        <a:gd name="connsiteX1" fmla="*/ 932507 w 1186004"/>
                        <a:gd name="connsiteY1" fmla="*/ 6 h 769550"/>
                        <a:gd name="connsiteX2" fmla="*/ 977774 w 1186004"/>
                        <a:gd name="connsiteY2" fmla="*/ 36220 h 769550"/>
                        <a:gd name="connsiteX3" fmla="*/ 1041148 w 1186004"/>
                        <a:gd name="connsiteY3" fmla="*/ 63380 h 769550"/>
                        <a:gd name="connsiteX4" fmla="*/ 1104522 w 1186004"/>
                        <a:gd name="connsiteY4" fmla="*/ 90541 h 769550"/>
                        <a:gd name="connsiteX5" fmla="*/ 1167897 w 1186004"/>
                        <a:gd name="connsiteY5" fmla="*/ 172022 h 769550"/>
                        <a:gd name="connsiteX6" fmla="*/ 1186004 w 1186004"/>
                        <a:gd name="connsiteY6" fmla="*/ 199182 h 769550"/>
                        <a:gd name="connsiteX7" fmla="*/ 1176950 w 1186004"/>
                        <a:gd name="connsiteY7" fmla="*/ 380251 h 769550"/>
                        <a:gd name="connsiteX8" fmla="*/ 1104522 w 1186004"/>
                        <a:gd name="connsiteY8" fmla="*/ 443626 h 769550"/>
                        <a:gd name="connsiteX9" fmla="*/ 1032095 w 1186004"/>
                        <a:gd name="connsiteY9" fmla="*/ 479840 h 769550"/>
                        <a:gd name="connsiteX10" fmla="*/ 1004934 w 1186004"/>
                        <a:gd name="connsiteY10" fmla="*/ 497946 h 769550"/>
                        <a:gd name="connsiteX11" fmla="*/ 977774 w 1186004"/>
                        <a:gd name="connsiteY11" fmla="*/ 507000 h 769550"/>
                        <a:gd name="connsiteX12" fmla="*/ 896293 w 1186004"/>
                        <a:gd name="connsiteY12" fmla="*/ 525107 h 769550"/>
                        <a:gd name="connsiteX13" fmla="*/ 805758 w 1186004"/>
                        <a:gd name="connsiteY13" fmla="*/ 543214 h 769550"/>
                        <a:gd name="connsiteX14" fmla="*/ 778598 w 1186004"/>
                        <a:gd name="connsiteY14" fmla="*/ 552267 h 769550"/>
                        <a:gd name="connsiteX15" fmla="*/ 642796 w 1186004"/>
                        <a:gd name="connsiteY15" fmla="*/ 570374 h 769550"/>
                        <a:gd name="connsiteX16" fmla="*/ 588475 w 1186004"/>
                        <a:gd name="connsiteY16" fmla="*/ 597535 h 769550"/>
                        <a:gd name="connsiteX17" fmla="*/ 525101 w 1186004"/>
                        <a:gd name="connsiteY17" fmla="*/ 615642 h 769550"/>
                        <a:gd name="connsiteX18" fmla="*/ 470780 w 1186004"/>
                        <a:gd name="connsiteY18" fmla="*/ 660909 h 769550"/>
                        <a:gd name="connsiteX19" fmla="*/ 452673 w 1186004"/>
                        <a:gd name="connsiteY19" fmla="*/ 688069 h 769550"/>
                        <a:gd name="connsiteX20" fmla="*/ 443619 w 1186004"/>
                        <a:gd name="connsiteY20" fmla="*/ 715230 h 769550"/>
                        <a:gd name="connsiteX21" fmla="*/ 416459 w 1186004"/>
                        <a:gd name="connsiteY21" fmla="*/ 733337 h 769550"/>
                        <a:gd name="connsiteX22" fmla="*/ 389299 w 1186004"/>
                        <a:gd name="connsiteY22" fmla="*/ 769550 h 76955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  <a:cxn ang="0">
                          <a:pos x="connsiteX5" y="connsiteY5"/>
                        </a:cxn>
                        <a:cxn ang="0">
                          <a:pos x="connsiteX6" y="connsiteY6"/>
                        </a:cxn>
                        <a:cxn ang="0">
                          <a:pos x="connsiteX7" y="connsiteY7"/>
                        </a:cxn>
                        <a:cxn ang="0">
                          <a:pos x="connsiteX8" y="connsiteY8"/>
                        </a:cxn>
                        <a:cxn ang="0">
                          <a:pos x="connsiteX9" y="connsiteY9"/>
                        </a:cxn>
                        <a:cxn ang="0">
                          <a:pos x="connsiteX10" y="connsiteY10"/>
                        </a:cxn>
                        <a:cxn ang="0">
                          <a:pos x="connsiteX11" y="connsiteY11"/>
                        </a:cxn>
                        <a:cxn ang="0">
                          <a:pos x="connsiteX12" y="connsiteY12"/>
                        </a:cxn>
                        <a:cxn ang="0">
                          <a:pos x="connsiteX13" y="connsiteY13"/>
                        </a:cxn>
                        <a:cxn ang="0">
                          <a:pos x="connsiteX14" y="connsiteY14"/>
                        </a:cxn>
                        <a:cxn ang="0">
                          <a:pos x="connsiteX15" y="connsiteY15"/>
                        </a:cxn>
                        <a:cxn ang="0">
                          <a:pos x="connsiteX16" y="connsiteY16"/>
                        </a:cxn>
                        <a:cxn ang="0">
                          <a:pos x="connsiteX17" y="connsiteY17"/>
                        </a:cxn>
                        <a:cxn ang="0">
                          <a:pos x="connsiteX18" y="connsiteY18"/>
                        </a:cxn>
                        <a:cxn ang="0">
                          <a:pos x="connsiteX19" y="connsiteY19"/>
                        </a:cxn>
                        <a:cxn ang="0">
                          <a:pos x="connsiteX20" y="connsiteY20"/>
                        </a:cxn>
                        <a:cxn ang="0">
                          <a:pos x="connsiteX21" y="connsiteY21"/>
                        </a:cxn>
                        <a:cxn ang="0">
                          <a:pos x="connsiteX22" y="connsiteY22"/>
                        </a:cxn>
                      </a:cxnLst>
                      <a:rect l="l" t="t" r="r" b="b"/>
                      <a:pathLst>
                        <a:path w="1186004" h="769550">
                          <a:moveTo>
                            <a:pt x="0" y="18113"/>
                          </a:moveTo>
                          <a:lnTo>
                            <a:pt x="932507" y="6"/>
                          </a:lnTo>
                          <a:cubicBezTo>
                            <a:pt x="970980" y="-357"/>
                            <a:pt x="953244" y="15778"/>
                            <a:pt x="977774" y="36220"/>
                          </a:cubicBezTo>
                          <a:cubicBezTo>
                            <a:pt x="998970" y="53884"/>
                            <a:pt x="1017839" y="53390"/>
                            <a:pt x="1041148" y="63380"/>
                          </a:cubicBezTo>
                          <a:cubicBezTo>
                            <a:pt x="1119472" y="96947"/>
                            <a:pt x="1040818" y="69305"/>
                            <a:pt x="1104522" y="90541"/>
                          </a:cubicBezTo>
                          <a:cubicBezTo>
                            <a:pt x="1147072" y="133089"/>
                            <a:pt x="1124580" y="107047"/>
                            <a:pt x="1167897" y="172022"/>
                          </a:cubicBezTo>
                          <a:lnTo>
                            <a:pt x="1186004" y="199182"/>
                          </a:lnTo>
                          <a:cubicBezTo>
                            <a:pt x="1182986" y="259538"/>
                            <a:pt x="1184766" y="320327"/>
                            <a:pt x="1176950" y="380251"/>
                          </a:cubicBezTo>
                          <a:cubicBezTo>
                            <a:pt x="1173476" y="406886"/>
                            <a:pt x="1114489" y="438642"/>
                            <a:pt x="1104522" y="443626"/>
                          </a:cubicBezTo>
                          <a:cubicBezTo>
                            <a:pt x="1080380" y="455697"/>
                            <a:pt x="1054554" y="464868"/>
                            <a:pt x="1032095" y="479840"/>
                          </a:cubicBezTo>
                          <a:cubicBezTo>
                            <a:pt x="1023041" y="485875"/>
                            <a:pt x="1014666" y="493080"/>
                            <a:pt x="1004934" y="497946"/>
                          </a:cubicBezTo>
                          <a:cubicBezTo>
                            <a:pt x="996398" y="502214"/>
                            <a:pt x="986950" y="504378"/>
                            <a:pt x="977774" y="507000"/>
                          </a:cubicBezTo>
                          <a:cubicBezTo>
                            <a:pt x="912758" y="525576"/>
                            <a:pt x="970918" y="506451"/>
                            <a:pt x="896293" y="525107"/>
                          </a:cubicBezTo>
                          <a:cubicBezTo>
                            <a:pt x="812025" y="546174"/>
                            <a:pt x="961006" y="521034"/>
                            <a:pt x="805758" y="543214"/>
                          </a:cubicBezTo>
                          <a:cubicBezTo>
                            <a:pt x="796705" y="546232"/>
                            <a:pt x="787856" y="549952"/>
                            <a:pt x="778598" y="552267"/>
                          </a:cubicBezTo>
                          <a:cubicBezTo>
                            <a:pt x="728588" y="564770"/>
                            <a:pt x="699375" y="564716"/>
                            <a:pt x="642796" y="570374"/>
                          </a:cubicBezTo>
                          <a:cubicBezTo>
                            <a:pt x="574518" y="593134"/>
                            <a:pt x="658685" y="562431"/>
                            <a:pt x="588475" y="597535"/>
                          </a:cubicBezTo>
                          <a:cubicBezTo>
                            <a:pt x="575492" y="604026"/>
                            <a:pt x="536697" y="612743"/>
                            <a:pt x="525101" y="615642"/>
                          </a:cubicBezTo>
                          <a:cubicBezTo>
                            <a:pt x="498391" y="633447"/>
                            <a:pt x="492567" y="634765"/>
                            <a:pt x="470780" y="660909"/>
                          </a:cubicBezTo>
                          <a:cubicBezTo>
                            <a:pt x="463814" y="669268"/>
                            <a:pt x="457539" y="678337"/>
                            <a:pt x="452673" y="688069"/>
                          </a:cubicBezTo>
                          <a:cubicBezTo>
                            <a:pt x="448405" y="696605"/>
                            <a:pt x="449581" y="707778"/>
                            <a:pt x="443619" y="715230"/>
                          </a:cubicBezTo>
                          <a:cubicBezTo>
                            <a:pt x="436822" y="723727"/>
                            <a:pt x="425512" y="727301"/>
                            <a:pt x="416459" y="733337"/>
                          </a:cubicBezTo>
                          <a:cubicBezTo>
                            <a:pt x="405272" y="766899"/>
                            <a:pt x="415942" y="756229"/>
                            <a:pt x="389299" y="769550"/>
                          </a:cubicBezTo>
                        </a:path>
                      </a:pathLst>
                    </a:custGeom>
                    <a:noFill/>
                    <a:ln w="31750" cmpd="sng">
                      <a:headEnd type="oval"/>
                      <a:tailEnd type="triangle"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79" name="Rectangle 78">
                    <a:extLst>
                      <a:ext uri="{FF2B5EF4-FFF2-40B4-BE49-F238E27FC236}">
                        <a16:creationId xmlns:a16="http://schemas.microsoft.com/office/drawing/2014/main" id="{84012F5E-6B0D-4870-86C1-F9769954AB23}"/>
                      </a:ext>
                    </a:extLst>
                  </p:cNvPr>
                  <p:cNvSpPr/>
                  <p:nvPr/>
                </p:nvSpPr>
                <p:spPr>
                  <a:xfrm>
                    <a:off x="2012013" y="2451702"/>
                    <a:ext cx="1508506" cy="466222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  <a:alpha val="28000"/>
                    </a:schemeClr>
                  </a:solidFill>
                  <a:ln w="25400" cmpd="sng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80" name="TextBox 92">
                    <a:extLst>
                      <a:ext uri="{FF2B5EF4-FFF2-40B4-BE49-F238E27FC236}">
                        <a16:creationId xmlns:a16="http://schemas.microsoft.com/office/drawing/2014/main" id="{B903601D-9097-4FCE-A9C0-3FB86E7E9E78}"/>
                      </a:ext>
                    </a:extLst>
                  </p:cNvPr>
                  <p:cNvSpPr txBox="1"/>
                  <p:nvPr/>
                </p:nvSpPr>
                <p:spPr>
                  <a:xfrm>
                    <a:off x="674966" y="2509137"/>
                    <a:ext cx="1227132" cy="3385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 algn="r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kern="12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size</a:t>
                    </a:r>
                    <a:endParaRPr lang="en-US" sz="1200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81" name="TextBox 93">
                    <a:extLst>
                      <a:ext uri="{FF2B5EF4-FFF2-40B4-BE49-F238E27FC236}">
                        <a16:creationId xmlns:a16="http://schemas.microsoft.com/office/drawing/2014/main" id="{C36E9A86-2902-45BA-97B1-607A6B34A11C}"/>
                      </a:ext>
                    </a:extLst>
                  </p:cNvPr>
                  <p:cNvSpPr txBox="1"/>
                  <p:nvPr/>
                </p:nvSpPr>
                <p:spPr>
                  <a:xfrm>
                    <a:off x="2155315" y="2544202"/>
                    <a:ext cx="861269" cy="3385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i="1" dirty="0">
                        <a:solidFill>
                          <a:srgbClr val="0070C0"/>
                        </a:solidFill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2</a:t>
                    </a:r>
                    <a:endParaRPr lang="en-US" sz="1200" b="1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</p:grpSp>
            <p:sp>
              <p:nvSpPr>
                <p:cNvPr id="75" name="Rectangle 74">
                  <a:extLst>
                    <a:ext uri="{FF2B5EF4-FFF2-40B4-BE49-F238E27FC236}">
                      <a16:creationId xmlns:a16="http://schemas.microsoft.com/office/drawing/2014/main" id="{1C99F5D4-1A40-45D4-94AF-A922A72CBB4C}"/>
                    </a:ext>
                  </a:extLst>
                </p:cNvPr>
                <p:cNvSpPr/>
                <p:nvPr/>
              </p:nvSpPr>
              <p:spPr>
                <a:xfrm>
                  <a:off x="8472069" y="5976295"/>
                  <a:ext cx="1367257" cy="644419"/>
                </a:xfrm>
                <a:prstGeom prst="rect">
                  <a:avLst/>
                </a:prstGeom>
                <a:solidFill>
                  <a:schemeClr val="accent2">
                    <a:lumMod val="60000"/>
                    <a:lumOff val="40000"/>
                    <a:alpha val="28000"/>
                  </a:schemeClr>
                </a:solidFill>
                <a:ln w="25400" cmpd="sng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76" name="TextBox 40">
                  <a:extLst>
                    <a:ext uri="{FF2B5EF4-FFF2-40B4-BE49-F238E27FC236}">
                      <a16:creationId xmlns:a16="http://schemas.microsoft.com/office/drawing/2014/main" id="{0E2F3499-4F9C-4862-AA93-D7C63E0D7678}"/>
                    </a:ext>
                  </a:extLst>
                </p:cNvPr>
                <p:cNvSpPr txBox="1"/>
                <p:nvPr/>
              </p:nvSpPr>
              <p:spPr>
                <a:xfrm>
                  <a:off x="8596155" y="6093713"/>
                  <a:ext cx="1036814" cy="4679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600" b="1" i="1" kern="1200" dirty="0">
                      <a:solidFill>
                        <a:srgbClr val="0070C0"/>
                      </a:solidFill>
                      <a:effectLst/>
                      <a:latin typeface="Calibri" panose="020F0502020204030204" pitchFamily="34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3</a:t>
                  </a:r>
                  <a:endParaRPr lang="en-US" sz="12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77" name="TextBox 92">
                  <a:extLst>
                    <a:ext uri="{FF2B5EF4-FFF2-40B4-BE49-F238E27FC236}">
                      <a16:creationId xmlns:a16="http://schemas.microsoft.com/office/drawing/2014/main" id="{7D1A2DFF-338B-4DB0-A4B9-FFA517EAE48B}"/>
                    </a:ext>
                  </a:extLst>
                </p:cNvPr>
                <p:cNvSpPr txBox="1"/>
                <p:nvPr/>
              </p:nvSpPr>
              <p:spPr>
                <a:xfrm>
                  <a:off x="7215693" y="6064527"/>
                  <a:ext cx="1174105" cy="4679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noAutofit/>
                </a:bodyPr>
                <a:lstStyle/>
                <a:p>
                  <a:pPr marL="0" marR="0" algn="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600" b="1" dirty="0">
                      <a:solidFill>
                        <a:srgbClr val="C00000"/>
                      </a:solidFill>
                      <a:latin typeface="Calibri" panose="020F0502020204030204" pitchFamily="34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limit</a:t>
                  </a:r>
                  <a:endParaRPr lang="en-US" sz="1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97" name="Group 96"/>
              <p:cNvGrpSpPr/>
              <p:nvPr/>
            </p:nvGrpSpPr>
            <p:grpSpPr>
              <a:xfrm>
                <a:off x="8749463" y="3432557"/>
                <a:ext cx="1675904" cy="1140317"/>
                <a:chOff x="3733218" y="2013392"/>
                <a:chExt cx="1518004" cy="807603"/>
              </a:xfrm>
            </p:grpSpPr>
            <p:sp>
              <p:nvSpPr>
                <p:cNvPr id="99" name="Rectangle 98"/>
                <p:cNvSpPr/>
                <p:nvPr/>
              </p:nvSpPr>
              <p:spPr>
                <a:xfrm>
                  <a:off x="4272676" y="2013392"/>
                  <a:ext cx="978546" cy="393056"/>
                </a:xfrm>
                <a:prstGeom prst="rect">
                  <a:avLst/>
                </a:prstGeom>
                <a:solidFill>
                  <a:schemeClr val="accent2">
                    <a:lumMod val="60000"/>
                    <a:lumOff val="40000"/>
                    <a:alpha val="28000"/>
                  </a:schemeClr>
                </a:solidFill>
                <a:ln w="25400" cmpd="sng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00" name="Rectangle 99"/>
                <p:cNvSpPr/>
                <p:nvPr/>
              </p:nvSpPr>
              <p:spPr>
                <a:xfrm>
                  <a:off x="4272676" y="2413130"/>
                  <a:ext cx="978546" cy="348989"/>
                </a:xfrm>
                <a:prstGeom prst="rect">
                  <a:avLst/>
                </a:prstGeom>
                <a:solidFill>
                  <a:schemeClr val="accent2">
                    <a:lumMod val="60000"/>
                    <a:lumOff val="40000"/>
                    <a:alpha val="28000"/>
                  </a:schemeClr>
                </a:solidFill>
                <a:ln w="25400" cmpd="sng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01" name="TextBox 53"/>
                <p:cNvSpPr txBox="1"/>
                <p:nvPr/>
              </p:nvSpPr>
              <p:spPr>
                <a:xfrm>
                  <a:off x="4476481" y="2073724"/>
                  <a:ext cx="719891" cy="32764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600" b="1" i="1" kern="1200" dirty="0">
                      <a:solidFill>
                        <a:srgbClr val="0070C0"/>
                      </a:solidFill>
                      <a:effectLst/>
                      <a:latin typeface="Calibri" panose="020F0502020204030204" pitchFamily="34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-17.3</a:t>
                  </a:r>
                  <a:endParaRPr lang="en-US" sz="12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102" name="TextBox 43"/>
                <p:cNvSpPr txBox="1"/>
                <p:nvPr/>
              </p:nvSpPr>
              <p:spPr>
                <a:xfrm>
                  <a:off x="3761265" y="2061403"/>
                  <a:ext cx="477575" cy="32764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600" b="1" dirty="0">
                      <a:solidFill>
                        <a:srgbClr val="C00000"/>
                      </a:solidFill>
                      <a:latin typeface="Calibri" panose="020F0502020204030204" pitchFamily="34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lang="en-US" sz="1600" b="1" dirty="0" err="1">
                      <a:solidFill>
                        <a:srgbClr val="C00000"/>
                      </a:solidFill>
                      <a:latin typeface="Calibri" panose="020F0502020204030204" pitchFamily="34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val</a:t>
                  </a:r>
                  <a:endParaRPr lang="en-US" sz="1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103" name="TextBox 43"/>
                <p:cNvSpPr txBox="1"/>
                <p:nvPr/>
              </p:nvSpPr>
              <p:spPr>
                <a:xfrm>
                  <a:off x="3733218" y="2493352"/>
                  <a:ext cx="611308" cy="32764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600" b="1" kern="1200" dirty="0">
                      <a:solidFill>
                        <a:srgbClr val="C00000"/>
                      </a:solidFill>
                      <a:effectLst/>
                      <a:latin typeface="Calibri" panose="020F0502020204030204" pitchFamily="34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next</a:t>
                  </a:r>
                  <a:endParaRPr lang="en-US" sz="1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3" name="Freeform 2"/>
              <p:cNvSpPr/>
              <p:nvPr/>
            </p:nvSpPr>
            <p:spPr>
              <a:xfrm>
                <a:off x="8048531" y="2806574"/>
                <a:ext cx="1521508" cy="616548"/>
              </a:xfrm>
              <a:custGeom>
                <a:avLst/>
                <a:gdLst>
                  <a:gd name="connsiteX0" fmla="*/ 0 w 1521508"/>
                  <a:gd name="connsiteY0" fmla="*/ 162963 h 552262"/>
                  <a:gd name="connsiteX1" fmla="*/ 199176 w 1521508"/>
                  <a:gd name="connsiteY1" fmla="*/ 172016 h 552262"/>
                  <a:gd name="connsiteX2" fmla="*/ 235390 w 1521508"/>
                  <a:gd name="connsiteY2" fmla="*/ 153909 h 552262"/>
                  <a:gd name="connsiteX3" fmla="*/ 289711 w 1521508"/>
                  <a:gd name="connsiteY3" fmla="*/ 117695 h 552262"/>
                  <a:gd name="connsiteX4" fmla="*/ 325924 w 1521508"/>
                  <a:gd name="connsiteY4" fmla="*/ 99588 h 552262"/>
                  <a:gd name="connsiteX5" fmla="*/ 389299 w 1521508"/>
                  <a:gd name="connsiteY5" fmla="*/ 63375 h 552262"/>
                  <a:gd name="connsiteX6" fmla="*/ 425513 w 1521508"/>
                  <a:gd name="connsiteY6" fmla="*/ 45268 h 552262"/>
                  <a:gd name="connsiteX7" fmla="*/ 570368 w 1521508"/>
                  <a:gd name="connsiteY7" fmla="*/ 27161 h 552262"/>
                  <a:gd name="connsiteX8" fmla="*/ 697117 w 1521508"/>
                  <a:gd name="connsiteY8" fmla="*/ 9054 h 552262"/>
                  <a:gd name="connsiteX9" fmla="*/ 724277 w 1521508"/>
                  <a:gd name="connsiteY9" fmla="*/ 0 h 552262"/>
                  <a:gd name="connsiteX10" fmla="*/ 923453 w 1521508"/>
                  <a:gd name="connsiteY10" fmla="*/ 9054 h 552262"/>
                  <a:gd name="connsiteX11" fmla="*/ 959667 w 1521508"/>
                  <a:gd name="connsiteY11" fmla="*/ 18107 h 552262"/>
                  <a:gd name="connsiteX12" fmla="*/ 1050202 w 1521508"/>
                  <a:gd name="connsiteY12" fmla="*/ 45268 h 552262"/>
                  <a:gd name="connsiteX13" fmla="*/ 1095469 w 1521508"/>
                  <a:gd name="connsiteY13" fmla="*/ 72428 h 552262"/>
                  <a:gd name="connsiteX14" fmla="*/ 1122629 w 1521508"/>
                  <a:gd name="connsiteY14" fmla="*/ 81481 h 552262"/>
                  <a:gd name="connsiteX15" fmla="*/ 1195057 w 1521508"/>
                  <a:gd name="connsiteY15" fmla="*/ 108642 h 552262"/>
                  <a:gd name="connsiteX16" fmla="*/ 1276538 w 1521508"/>
                  <a:gd name="connsiteY16" fmla="*/ 162963 h 552262"/>
                  <a:gd name="connsiteX17" fmla="*/ 1303699 w 1521508"/>
                  <a:gd name="connsiteY17" fmla="*/ 181070 h 552262"/>
                  <a:gd name="connsiteX18" fmla="*/ 1339913 w 1521508"/>
                  <a:gd name="connsiteY18" fmla="*/ 199176 h 552262"/>
                  <a:gd name="connsiteX19" fmla="*/ 1367073 w 1521508"/>
                  <a:gd name="connsiteY19" fmla="*/ 226337 h 552262"/>
                  <a:gd name="connsiteX20" fmla="*/ 1394233 w 1521508"/>
                  <a:gd name="connsiteY20" fmla="*/ 244444 h 552262"/>
                  <a:gd name="connsiteX21" fmla="*/ 1403287 w 1521508"/>
                  <a:gd name="connsiteY21" fmla="*/ 271604 h 552262"/>
                  <a:gd name="connsiteX22" fmla="*/ 1421394 w 1521508"/>
                  <a:gd name="connsiteY22" fmla="*/ 298765 h 552262"/>
                  <a:gd name="connsiteX23" fmla="*/ 1457608 w 1521508"/>
                  <a:gd name="connsiteY23" fmla="*/ 362139 h 552262"/>
                  <a:gd name="connsiteX24" fmla="*/ 1484768 w 1521508"/>
                  <a:gd name="connsiteY24" fmla="*/ 452674 h 552262"/>
                  <a:gd name="connsiteX25" fmla="*/ 1493821 w 1521508"/>
                  <a:gd name="connsiteY25" fmla="*/ 479834 h 552262"/>
                  <a:gd name="connsiteX26" fmla="*/ 1520982 w 1521508"/>
                  <a:gd name="connsiteY26" fmla="*/ 534155 h 552262"/>
                  <a:gd name="connsiteX27" fmla="*/ 1520982 w 1521508"/>
                  <a:gd name="connsiteY27" fmla="*/ 552262 h 5522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</a:cxnLst>
                <a:rect l="l" t="t" r="r" b="b"/>
                <a:pathLst>
                  <a:path w="1521508" h="552262">
                    <a:moveTo>
                      <a:pt x="0" y="162963"/>
                    </a:moveTo>
                    <a:cubicBezTo>
                      <a:pt x="126168" y="188197"/>
                      <a:pt x="59865" y="183626"/>
                      <a:pt x="199176" y="172016"/>
                    </a:cubicBezTo>
                    <a:cubicBezTo>
                      <a:pt x="211247" y="165980"/>
                      <a:pt x="223817" y="160853"/>
                      <a:pt x="235390" y="153909"/>
                    </a:cubicBezTo>
                    <a:cubicBezTo>
                      <a:pt x="254051" y="142713"/>
                      <a:pt x="270247" y="127427"/>
                      <a:pt x="289711" y="117695"/>
                    </a:cubicBezTo>
                    <a:cubicBezTo>
                      <a:pt x="301782" y="111659"/>
                      <a:pt x="314480" y="106741"/>
                      <a:pt x="325924" y="99588"/>
                    </a:cubicBezTo>
                    <a:cubicBezTo>
                      <a:pt x="429469" y="34872"/>
                      <a:pt x="310067" y="97331"/>
                      <a:pt x="389299" y="63375"/>
                    </a:cubicBezTo>
                    <a:cubicBezTo>
                      <a:pt x="401704" y="58059"/>
                      <a:pt x="412279" y="47915"/>
                      <a:pt x="425513" y="45268"/>
                    </a:cubicBezTo>
                    <a:cubicBezTo>
                      <a:pt x="473229" y="35725"/>
                      <a:pt x="522134" y="33592"/>
                      <a:pt x="570368" y="27161"/>
                    </a:cubicBezTo>
                    <a:lnTo>
                      <a:pt x="697117" y="9054"/>
                    </a:lnTo>
                    <a:cubicBezTo>
                      <a:pt x="706170" y="6036"/>
                      <a:pt x="714734" y="0"/>
                      <a:pt x="724277" y="0"/>
                    </a:cubicBezTo>
                    <a:cubicBezTo>
                      <a:pt x="790738" y="0"/>
                      <a:pt x="857188" y="3957"/>
                      <a:pt x="923453" y="9054"/>
                    </a:cubicBezTo>
                    <a:cubicBezTo>
                      <a:pt x="935859" y="10008"/>
                      <a:pt x="947749" y="14532"/>
                      <a:pt x="959667" y="18107"/>
                    </a:cubicBezTo>
                    <a:cubicBezTo>
                      <a:pt x="1069900" y="51176"/>
                      <a:pt x="966717" y="24395"/>
                      <a:pt x="1050202" y="45268"/>
                    </a:cubicBezTo>
                    <a:cubicBezTo>
                      <a:pt x="1065291" y="54321"/>
                      <a:pt x="1079730" y="64559"/>
                      <a:pt x="1095469" y="72428"/>
                    </a:cubicBezTo>
                    <a:cubicBezTo>
                      <a:pt x="1104005" y="76696"/>
                      <a:pt x="1113694" y="78130"/>
                      <a:pt x="1122629" y="81481"/>
                    </a:cubicBezTo>
                    <a:cubicBezTo>
                      <a:pt x="1209262" y="113968"/>
                      <a:pt x="1133392" y="88086"/>
                      <a:pt x="1195057" y="108642"/>
                    </a:cubicBezTo>
                    <a:cubicBezTo>
                      <a:pt x="1255328" y="153844"/>
                      <a:pt x="1206694" y="119310"/>
                      <a:pt x="1276538" y="162963"/>
                    </a:cubicBezTo>
                    <a:cubicBezTo>
                      <a:pt x="1285765" y="168730"/>
                      <a:pt x="1294251" y="175672"/>
                      <a:pt x="1303699" y="181070"/>
                    </a:cubicBezTo>
                    <a:cubicBezTo>
                      <a:pt x="1315417" y="187766"/>
                      <a:pt x="1327842" y="193141"/>
                      <a:pt x="1339913" y="199176"/>
                    </a:cubicBezTo>
                    <a:cubicBezTo>
                      <a:pt x="1348966" y="208230"/>
                      <a:pt x="1357237" y="218140"/>
                      <a:pt x="1367073" y="226337"/>
                    </a:cubicBezTo>
                    <a:cubicBezTo>
                      <a:pt x="1375432" y="233303"/>
                      <a:pt x="1387436" y="235948"/>
                      <a:pt x="1394233" y="244444"/>
                    </a:cubicBezTo>
                    <a:cubicBezTo>
                      <a:pt x="1400195" y="251896"/>
                      <a:pt x="1399019" y="263068"/>
                      <a:pt x="1403287" y="271604"/>
                    </a:cubicBezTo>
                    <a:cubicBezTo>
                      <a:pt x="1408153" y="281336"/>
                      <a:pt x="1415995" y="289318"/>
                      <a:pt x="1421394" y="298765"/>
                    </a:cubicBezTo>
                    <a:cubicBezTo>
                      <a:pt x="1467341" y="379171"/>
                      <a:pt x="1413493" y="295965"/>
                      <a:pt x="1457608" y="362139"/>
                    </a:cubicBezTo>
                    <a:cubicBezTo>
                      <a:pt x="1471290" y="416872"/>
                      <a:pt x="1462725" y="386545"/>
                      <a:pt x="1484768" y="452674"/>
                    </a:cubicBezTo>
                    <a:cubicBezTo>
                      <a:pt x="1487786" y="461727"/>
                      <a:pt x="1488527" y="471894"/>
                      <a:pt x="1493821" y="479834"/>
                    </a:cubicBezTo>
                    <a:cubicBezTo>
                      <a:pt x="1509081" y="502724"/>
                      <a:pt x="1515627" y="507381"/>
                      <a:pt x="1520982" y="534155"/>
                    </a:cubicBezTo>
                    <a:cubicBezTo>
                      <a:pt x="1522166" y="540073"/>
                      <a:pt x="1520982" y="546226"/>
                      <a:pt x="1520982" y="552262"/>
                    </a:cubicBezTo>
                  </a:path>
                </a:pathLst>
              </a:custGeom>
              <a:noFill/>
              <a:ln w="31750">
                <a:headEnd type="oval"/>
                <a:tailEnd type="triangle" w="lg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6" name="Group 5"/>
            <p:cNvGrpSpPr/>
            <p:nvPr/>
          </p:nvGrpSpPr>
          <p:grpSpPr>
            <a:xfrm>
              <a:off x="5210978" y="3106757"/>
              <a:ext cx="2629176" cy="1514484"/>
              <a:chOff x="5210978" y="3106757"/>
              <a:chExt cx="2629176" cy="1514484"/>
            </a:xfrm>
          </p:grpSpPr>
          <p:sp>
            <p:nvSpPr>
              <p:cNvPr id="71" name="Rectangle 70"/>
              <p:cNvSpPr/>
              <p:nvPr/>
            </p:nvSpPr>
            <p:spPr>
              <a:xfrm>
                <a:off x="6368644" y="3545276"/>
                <a:ext cx="1080333" cy="554986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  <a:alpha val="28000"/>
                </a:schemeClr>
              </a:solidFill>
              <a:ln w="25400" cmpd="sng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3" name="Rectangle 72"/>
              <p:cNvSpPr/>
              <p:nvPr/>
            </p:nvSpPr>
            <p:spPr>
              <a:xfrm>
                <a:off x="6368644" y="4100261"/>
                <a:ext cx="1080333" cy="492765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  <a:alpha val="28000"/>
                </a:schemeClr>
              </a:solidFill>
              <a:ln w="25400" cmpd="sng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US"/>
              </a:p>
            </p:txBody>
          </p:sp>
          <p:cxnSp>
            <p:nvCxnSpPr>
              <p:cNvPr id="104" name="Straight Connector 103">
                <a:extLst>
                  <a:ext uri="{FF2B5EF4-FFF2-40B4-BE49-F238E27FC236}">
                    <a16:creationId xmlns:a16="http://schemas.microsoft.com/office/drawing/2014/main" id="{D205D1E4-2672-4708-B7AD-9838CAA2865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057800" y="4345849"/>
                <a:ext cx="782354" cy="0"/>
              </a:xfrm>
              <a:prstGeom prst="line">
                <a:avLst/>
              </a:prstGeom>
              <a:ln w="34925">
                <a:solidFill>
                  <a:schemeClr val="accent1">
                    <a:lumMod val="75000"/>
                  </a:schemeClr>
                </a:solidFill>
                <a:headEnd type="oval"/>
                <a:tailEnd type="diamond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5" name="TextBox 53"/>
              <p:cNvSpPr txBox="1"/>
              <p:nvPr/>
            </p:nvSpPr>
            <p:spPr>
              <a:xfrm>
                <a:off x="6516993" y="3651915"/>
                <a:ext cx="794773" cy="462624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 b="1" i="1" kern="1200" dirty="0">
                    <a:solidFill>
                      <a:srgbClr val="0070C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12.0</a:t>
                </a:r>
                <a:endParaRPr lang="en-US" sz="12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106" name="TextBox 43"/>
              <p:cNvSpPr txBox="1"/>
              <p:nvPr/>
            </p:nvSpPr>
            <p:spPr>
              <a:xfrm>
                <a:off x="5833880" y="3603631"/>
                <a:ext cx="674895" cy="462624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 b="1" dirty="0">
                    <a:solidFill>
                      <a:srgbClr val="C0000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1600" b="1" dirty="0" err="1">
                    <a:solidFill>
                      <a:srgbClr val="C0000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val</a:t>
                </a:r>
                <a:endParaRPr lang="en-US" sz="1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107" name="TextBox 43"/>
              <p:cNvSpPr txBox="1"/>
              <p:nvPr/>
            </p:nvSpPr>
            <p:spPr>
              <a:xfrm>
                <a:off x="5808468" y="4158617"/>
                <a:ext cx="674895" cy="462624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 b="1" kern="1200" dirty="0">
                    <a:solidFill>
                      <a:srgbClr val="C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next</a:t>
                </a:r>
                <a:endParaRPr lang="en-US" sz="1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5" name="Freeform 4"/>
              <p:cNvSpPr/>
              <p:nvPr/>
            </p:nvSpPr>
            <p:spPr>
              <a:xfrm>
                <a:off x="5210978" y="3106757"/>
                <a:ext cx="1366092" cy="1288973"/>
              </a:xfrm>
              <a:custGeom>
                <a:avLst/>
                <a:gdLst>
                  <a:gd name="connsiteX0" fmla="*/ 0 w 1366092"/>
                  <a:gd name="connsiteY0" fmla="*/ 1266939 h 1288973"/>
                  <a:gd name="connsiteX1" fmla="*/ 55085 w 1366092"/>
                  <a:gd name="connsiteY1" fmla="*/ 1277956 h 1288973"/>
                  <a:gd name="connsiteX2" fmla="*/ 88135 w 1366092"/>
                  <a:gd name="connsiteY2" fmla="*/ 1288973 h 1288973"/>
                  <a:gd name="connsiteX3" fmla="*/ 220338 w 1366092"/>
                  <a:gd name="connsiteY3" fmla="*/ 1277956 h 1288973"/>
                  <a:gd name="connsiteX4" fmla="*/ 319489 w 1366092"/>
                  <a:gd name="connsiteY4" fmla="*/ 1233889 h 1288973"/>
                  <a:gd name="connsiteX5" fmla="*/ 341523 w 1366092"/>
                  <a:gd name="connsiteY5" fmla="*/ 1200838 h 1288973"/>
                  <a:gd name="connsiteX6" fmla="*/ 396608 w 1366092"/>
                  <a:gd name="connsiteY6" fmla="*/ 1145754 h 1288973"/>
                  <a:gd name="connsiteX7" fmla="*/ 407624 w 1366092"/>
                  <a:gd name="connsiteY7" fmla="*/ 1112703 h 1288973"/>
                  <a:gd name="connsiteX8" fmla="*/ 429658 w 1366092"/>
                  <a:gd name="connsiteY8" fmla="*/ 1068636 h 1288973"/>
                  <a:gd name="connsiteX9" fmla="*/ 440675 w 1366092"/>
                  <a:gd name="connsiteY9" fmla="*/ 1024568 h 1288973"/>
                  <a:gd name="connsiteX10" fmla="*/ 462709 w 1366092"/>
                  <a:gd name="connsiteY10" fmla="*/ 958467 h 1288973"/>
                  <a:gd name="connsiteX11" fmla="*/ 495759 w 1366092"/>
                  <a:gd name="connsiteY11" fmla="*/ 683045 h 1288973"/>
                  <a:gd name="connsiteX12" fmla="*/ 506776 w 1366092"/>
                  <a:gd name="connsiteY12" fmla="*/ 638978 h 1288973"/>
                  <a:gd name="connsiteX13" fmla="*/ 528810 w 1366092"/>
                  <a:gd name="connsiteY13" fmla="*/ 528809 h 1288973"/>
                  <a:gd name="connsiteX14" fmla="*/ 550844 w 1366092"/>
                  <a:gd name="connsiteY14" fmla="*/ 462708 h 1288973"/>
                  <a:gd name="connsiteX15" fmla="*/ 594911 w 1366092"/>
                  <a:gd name="connsiteY15" fmla="*/ 308472 h 1288973"/>
                  <a:gd name="connsiteX16" fmla="*/ 616945 w 1366092"/>
                  <a:gd name="connsiteY16" fmla="*/ 242371 h 1288973"/>
                  <a:gd name="connsiteX17" fmla="*/ 638979 w 1366092"/>
                  <a:gd name="connsiteY17" fmla="*/ 209320 h 1288973"/>
                  <a:gd name="connsiteX18" fmla="*/ 694063 w 1366092"/>
                  <a:gd name="connsiteY18" fmla="*/ 110168 h 1288973"/>
                  <a:gd name="connsiteX19" fmla="*/ 716097 w 1366092"/>
                  <a:gd name="connsiteY19" fmla="*/ 77118 h 1288973"/>
                  <a:gd name="connsiteX20" fmla="*/ 749147 w 1366092"/>
                  <a:gd name="connsiteY20" fmla="*/ 55084 h 1288973"/>
                  <a:gd name="connsiteX21" fmla="*/ 815249 w 1366092"/>
                  <a:gd name="connsiteY21" fmla="*/ 0 h 1288973"/>
                  <a:gd name="connsiteX22" fmla="*/ 991518 w 1366092"/>
                  <a:gd name="connsiteY22" fmla="*/ 11016 h 1288973"/>
                  <a:gd name="connsiteX23" fmla="*/ 1057620 w 1366092"/>
                  <a:gd name="connsiteY23" fmla="*/ 33050 h 1288973"/>
                  <a:gd name="connsiteX24" fmla="*/ 1156771 w 1366092"/>
                  <a:gd name="connsiteY24" fmla="*/ 88135 h 1288973"/>
                  <a:gd name="connsiteX25" fmla="*/ 1222873 w 1366092"/>
                  <a:gd name="connsiteY25" fmla="*/ 154236 h 1288973"/>
                  <a:gd name="connsiteX26" fmla="*/ 1277957 w 1366092"/>
                  <a:gd name="connsiteY26" fmla="*/ 209320 h 1288973"/>
                  <a:gd name="connsiteX27" fmla="*/ 1311008 w 1366092"/>
                  <a:gd name="connsiteY27" fmla="*/ 286438 h 1288973"/>
                  <a:gd name="connsiteX28" fmla="*/ 1333041 w 1366092"/>
                  <a:gd name="connsiteY28" fmla="*/ 352539 h 1288973"/>
                  <a:gd name="connsiteX29" fmla="*/ 1344058 w 1366092"/>
                  <a:gd name="connsiteY29" fmla="*/ 385590 h 1288973"/>
                  <a:gd name="connsiteX30" fmla="*/ 1355075 w 1366092"/>
                  <a:gd name="connsiteY30" fmla="*/ 418641 h 1288973"/>
                  <a:gd name="connsiteX31" fmla="*/ 1366092 w 1366092"/>
                  <a:gd name="connsiteY31" fmla="*/ 440674 h 12889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</a:cxnLst>
                <a:rect l="l" t="t" r="r" b="b"/>
                <a:pathLst>
                  <a:path w="1366092" h="1288973">
                    <a:moveTo>
                      <a:pt x="0" y="1266939"/>
                    </a:moveTo>
                    <a:cubicBezTo>
                      <a:pt x="18362" y="1270611"/>
                      <a:pt x="36919" y="1273414"/>
                      <a:pt x="55085" y="1277956"/>
                    </a:cubicBezTo>
                    <a:cubicBezTo>
                      <a:pt x="66351" y="1280773"/>
                      <a:pt x="76522" y="1288973"/>
                      <a:pt x="88135" y="1288973"/>
                    </a:cubicBezTo>
                    <a:cubicBezTo>
                      <a:pt x="132355" y="1288973"/>
                      <a:pt x="176270" y="1281628"/>
                      <a:pt x="220338" y="1277956"/>
                    </a:cubicBezTo>
                    <a:cubicBezTo>
                      <a:pt x="299000" y="1251736"/>
                      <a:pt x="267114" y="1268806"/>
                      <a:pt x="319489" y="1233889"/>
                    </a:cubicBezTo>
                    <a:cubicBezTo>
                      <a:pt x="326834" y="1222872"/>
                      <a:pt x="332160" y="1210201"/>
                      <a:pt x="341523" y="1200838"/>
                    </a:cubicBezTo>
                    <a:cubicBezTo>
                      <a:pt x="414972" y="1127389"/>
                      <a:pt x="337849" y="1233890"/>
                      <a:pt x="396608" y="1145754"/>
                    </a:cubicBezTo>
                    <a:cubicBezTo>
                      <a:pt x="400280" y="1134737"/>
                      <a:pt x="403050" y="1123377"/>
                      <a:pt x="407624" y="1112703"/>
                    </a:cubicBezTo>
                    <a:cubicBezTo>
                      <a:pt x="414093" y="1097608"/>
                      <a:pt x="423891" y="1084013"/>
                      <a:pt x="429658" y="1068636"/>
                    </a:cubicBezTo>
                    <a:cubicBezTo>
                      <a:pt x="434975" y="1054459"/>
                      <a:pt x="436324" y="1039071"/>
                      <a:pt x="440675" y="1024568"/>
                    </a:cubicBezTo>
                    <a:cubicBezTo>
                      <a:pt x="447349" y="1002322"/>
                      <a:pt x="462709" y="958467"/>
                      <a:pt x="462709" y="958467"/>
                    </a:cubicBezTo>
                    <a:cubicBezTo>
                      <a:pt x="468512" y="906239"/>
                      <a:pt x="490529" y="703963"/>
                      <a:pt x="495759" y="683045"/>
                    </a:cubicBezTo>
                    <a:cubicBezTo>
                      <a:pt x="499431" y="668356"/>
                      <a:pt x="503603" y="653783"/>
                      <a:pt x="506776" y="638978"/>
                    </a:cubicBezTo>
                    <a:cubicBezTo>
                      <a:pt x="514623" y="602359"/>
                      <a:pt x="516967" y="564337"/>
                      <a:pt x="528810" y="528809"/>
                    </a:cubicBezTo>
                    <a:cubicBezTo>
                      <a:pt x="536155" y="506775"/>
                      <a:pt x="545211" y="485240"/>
                      <a:pt x="550844" y="462708"/>
                    </a:cubicBezTo>
                    <a:cubicBezTo>
                      <a:pt x="578510" y="352038"/>
                      <a:pt x="563300" y="403303"/>
                      <a:pt x="594911" y="308472"/>
                    </a:cubicBezTo>
                    <a:cubicBezTo>
                      <a:pt x="594911" y="308471"/>
                      <a:pt x="616944" y="242372"/>
                      <a:pt x="616945" y="242371"/>
                    </a:cubicBezTo>
                    <a:lnTo>
                      <a:pt x="638979" y="209320"/>
                    </a:lnTo>
                    <a:cubicBezTo>
                      <a:pt x="658369" y="151148"/>
                      <a:pt x="643554" y="185931"/>
                      <a:pt x="694063" y="110168"/>
                    </a:cubicBezTo>
                    <a:cubicBezTo>
                      <a:pt x="701408" y="99151"/>
                      <a:pt x="705080" y="84463"/>
                      <a:pt x="716097" y="77118"/>
                    </a:cubicBezTo>
                    <a:cubicBezTo>
                      <a:pt x="727114" y="69773"/>
                      <a:pt x="738975" y="63560"/>
                      <a:pt x="749147" y="55084"/>
                    </a:cubicBezTo>
                    <a:cubicBezTo>
                      <a:pt x="833960" y="-15595"/>
                      <a:pt x="733202" y="54695"/>
                      <a:pt x="815249" y="0"/>
                    </a:cubicBezTo>
                    <a:cubicBezTo>
                      <a:pt x="874005" y="3672"/>
                      <a:pt x="933187" y="3062"/>
                      <a:pt x="991518" y="11016"/>
                    </a:cubicBezTo>
                    <a:cubicBezTo>
                      <a:pt x="1014531" y="14154"/>
                      <a:pt x="1057620" y="33050"/>
                      <a:pt x="1057620" y="33050"/>
                    </a:cubicBezTo>
                    <a:cubicBezTo>
                      <a:pt x="1133383" y="83560"/>
                      <a:pt x="1098599" y="68744"/>
                      <a:pt x="1156771" y="88135"/>
                    </a:cubicBezTo>
                    <a:cubicBezTo>
                      <a:pt x="1178805" y="110169"/>
                      <a:pt x="1205588" y="128309"/>
                      <a:pt x="1222873" y="154236"/>
                    </a:cubicBezTo>
                    <a:cubicBezTo>
                      <a:pt x="1252251" y="198303"/>
                      <a:pt x="1233889" y="179942"/>
                      <a:pt x="1277957" y="209320"/>
                    </a:cubicBezTo>
                    <a:cubicBezTo>
                      <a:pt x="1307102" y="325899"/>
                      <a:pt x="1267531" y="188615"/>
                      <a:pt x="1311008" y="286438"/>
                    </a:cubicBezTo>
                    <a:cubicBezTo>
                      <a:pt x="1320441" y="307662"/>
                      <a:pt x="1325697" y="330505"/>
                      <a:pt x="1333041" y="352539"/>
                    </a:cubicBezTo>
                    <a:lnTo>
                      <a:pt x="1344058" y="385590"/>
                    </a:lnTo>
                    <a:cubicBezTo>
                      <a:pt x="1347730" y="396607"/>
                      <a:pt x="1349881" y="408254"/>
                      <a:pt x="1355075" y="418641"/>
                    </a:cubicBezTo>
                    <a:lnTo>
                      <a:pt x="1366092" y="440674"/>
                    </a:lnTo>
                  </a:path>
                </a:pathLst>
              </a:custGeom>
              <a:noFill/>
              <a:ln w="31750">
                <a:headEnd type="oval"/>
                <a:tailEnd type="triangle" w="lg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766431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1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1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Box 38"/>
          <p:cNvSpPr txBox="1"/>
          <p:nvPr/>
        </p:nvSpPr>
        <p:spPr>
          <a:xfrm>
            <a:off x="585040" y="455551"/>
            <a:ext cx="70651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>
                <a:solidFill>
                  <a:schemeClr val="accent1">
                    <a:lumMod val="50000"/>
                  </a:schemeClr>
                </a:solidFill>
              </a:rPr>
              <a:t>StackSet</a:t>
            </a:r>
            <a:r>
              <a:rPr lang="en-US" sz="40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4000" b="1" i="1" dirty="0">
                <a:solidFill>
                  <a:schemeClr val="accent1">
                    <a:lumMod val="50000"/>
                  </a:schemeClr>
                </a:solidFill>
              </a:rPr>
              <a:t>push</a:t>
            </a:r>
            <a:r>
              <a:rPr lang="en-US" sz="4000" b="1" dirty="0">
                <a:solidFill>
                  <a:schemeClr val="accent1">
                    <a:lumMod val="50000"/>
                  </a:schemeClr>
                </a:solidFill>
              </a:rPr>
              <a:t> example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4808766" y="5354421"/>
            <a:ext cx="36462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solidFill>
                  <a:schemeClr val="accent1">
                    <a:lumMod val="50000"/>
                  </a:schemeClr>
                </a:solidFill>
              </a:rPr>
              <a:t>after</a:t>
            </a:r>
            <a:r>
              <a:rPr lang="en-US" sz="2400" b="1" i="1" dirty="0">
                <a:solidFill>
                  <a:srgbClr val="C00000"/>
                </a:solidFill>
              </a:rPr>
              <a:t> </a:t>
            </a:r>
            <a:r>
              <a:rPr lang="en-US" sz="2400" b="1" i="1" dirty="0" err="1">
                <a:solidFill>
                  <a:srgbClr val="C00000"/>
                </a:solidFill>
              </a:rPr>
              <a:t>mySST.push</a:t>
            </a:r>
            <a:r>
              <a:rPr lang="en-US" sz="2400" b="1" i="1" dirty="0">
                <a:solidFill>
                  <a:srgbClr val="C00000"/>
                </a:solidFill>
              </a:rPr>
              <a:t>(6.518)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406748" y="1523867"/>
            <a:ext cx="9371476" cy="4139469"/>
            <a:chOff x="406748" y="1523867"/>
            <a:chExt cx="9371476" cy="4139469"/>
          </a:xfrm>
        </p:grpSpPr>
        <p:grpSp>
          <p:nvGrpSpPr>
            <p:cNvPr id="7" name="Group 6"/>
            <p:cNvGrpSpPr/>
            <p:nvPr/>
          </p:nvGrpSpPr>
          <p:grpSpPr>
            <a:xfrm>
              <a:off x="406748" y="1523867"/>
              <a:ext cx="7042229" cy="4139469"/>
              <a:chOff x="406748" y="1523867"/>
              <a:chExt cx="7042229" cy="4139469"/>
            </a:xfrm>
          </p:grpSpPr>
          <p:grpSp>
            <p:nvGrpSpPr>
              <p:cNvPr id="11" name="Group 10"/>
              <p:cNvGrpSpPr/>
              <p:nvPr/>
            </p:nvGrpSpPr>
            <p:grpSpPr>
              <a:xfrm>
                <a:off x="406748" y="1523867"/>
                <a:ext cx="5050012" cy="4139469"/>
                <a:chOff x="5375355" y="1420583"/>
                <a:chExt cx="5050012" cy="4139469"/>
              </a:xfrm>
            </p:grpSpPr>
            <p:grpSp>
              <p:nvGrpSpPr>
                <p:cNvPr id="72" name="Group 71">
                  <a:extLst>
                    <a:ext uri="{FF2B5EF4-FFF2-40B4-BE49-F238E27FC236}">
                      <a16:creationId xmlns:a16="http://schemas.microsoft.com/office/drawing/2014/main" id="{13DF6846-98D3-46F8-B9E3-B9CE172E1E10}"/>
                    </a:ext>
                  </a:extLst>
                </p:cNvPr>
                <p:cNvGrpSpPr/>
                <p:nvPr/>
              </p:nvGrpSpPr>
              <p:grpSpPr>
                <a:xfrm>
                  <a:off x="5375355" y="1420583"/>
                  <a:ext cx="2917664" cy="4139469"/>
                  <a:chOff x="6737472" y="1943100"/>
                  <a:chExt cx="3101854" cy="4677614"/>
                </a:xfrm>
              </p:grpSpPr>
              <p:grpSp>
                <p:nvGrpSpPr>
                  <p:cNvPr id="74" name="Group 73">
                    <a:extLst>
                      <a:ext uri="{FF2B5EF4-FFF2-40B4-BE49-F238E27FC236}">
                        <a16:creationId xmlns:a16="http://schemas.microsoft.com/office/drawing/2014/main" id="{021283D2-205D-4893-A8C2-78CB31319609}"/>
                      </a:ext>
                    </a:extLst>
                  </p:cNvPr>
                  <p:cNvGrpSpPr/>
                  <p:nvPr/>
                </p:nvGrpSpPr>
                <p:grpSpPr>
                  <a:xfrm>
                    <a:off x="6737472" y="1943100"/>
                    <a:ext cx="3101854" cy="4033196"/>
                    <a:chOff x="98218" y="0"/>
                    <a:chExt cx="3422301" cy="2917924"/>
                  </a:xfrm>
                </p:grpSpPr>
                <p:grpSp>
                  <p:nvGrpSpPr>
                    <p:cNvPr id="78" name="Group 77">
                      <a:extLst>
                        <a:ext uri="{FF2B5EF4-FFF2-40B4-BE49-F238E27FC236}">
                          <a16:creationId xmlns:a16="http://schemas.microsoft.com/office/drawing/2014/main" id="{02FCC0C1-375C-4646-BAB3-55D143364155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98218" y="0"/>
                      <a:ext cx="3422301" cy="2451702"/>
                      <a:chOff x="98218" y="0"/>
                      <a:chExt cx="3422301" cy="2451702"/>
                    </a:xfrm>
                  </p:grpSpPr>
                  <p:sp>
                    <p:nvSpPr>
                      <p:cNvPr id="82" name="TextBox 43">
                        <a:extLst>
                          <a:ext uri="{FF2B5EF4-FFF2-40B4-BE49-F238E27FC236}">
                            <a16:creationId xmlns:a16="http://schemas.microsoft.com/office/drawing/2014/main" id="{792D1457-DB73-4412-92E6-C06DFE4C6DD3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98218" y="77037"/>
                        <a:ext cx="901003" cy="338554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noAutofit/>
                      </a:bodyPr>
                      <a:lstStyle/>
                      <a:p>
                        <a:pPr marL="0" marR="0">
                          <a:spcBef>
                            <a:spcPts val="0"/>
                          </a:spcBef>
                          <a:spcAft>
                            <a:spcPts val="0"/>
                          </a:spcAft>
                        </a:pPr>
                        <a:r>
                          <a:rPr lang="en-US" sz="1600" b="1" dirty="0" err="1">
                            <a:solidFill>
                              <a:srgbClr val="C00000"/>
                            </a:solidFill>
                            <a:latin typeface="Calibri" panose="020F0502020204030204" pitchFamily="34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a:t>mySST</a:t>
                        </a:r>
                        <a:endParaRPr lang="en-US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endParaRPr>
                      </a:p>
                    </p:txBody>
                  </p:sp>
                  <p:grpSp>
                    <p:nvGrpSpPr>
                      <p:cNvPr id="83" name="Group 82">
                        <a:extLst>
                          <a:ext uri="{FF2B5EF4-FFF2-40B4-BE49-F238E27FC236}">
                            <a16:creationId xmlns:a16="http://schemas.microsoft.com/office/drawing/2014/main" id="{9076D19F-0905-43E4-B6F8-3CFE3C56FD84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266277" y="1053036"/>
                        <a:ext cx="3254242" cy="1398666"/>
                        <a:chOff x="266277" y="1053036"/>
                        <a:chExt cx="3254242" cy="1398666"/>
                      </a:xfrm>
                    </p:grpSpPr>
                    <p:grpSp>
                      <p:nvGrpSpPr>
                        <p:cNvPr id="86" name="Group 85">
                          <a:extLst>
                            <a:ext uri="{FF2B5EF4-FFF2-40B4-BE49-F238E27FC236}">
                              <a16:creationId xmlns:a16="http://schemas.microsoft.com/office/drawing/2014/main" id="{9CE34115-444E-4F7C-9EB5-79133819D7C8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2012013" y="1053036"/>
                          <a:ext cx="1508506" cy="1398666"/>
                          <a:chOff x="2012013" y="1053036"/>
                          <a:chExt cx="1981200" cy="1398666"/>
                        </a:xfrm>
                      </p:grpSpPr>
                      <p:sp>
                        <p:nvSpPr>
                          <p:cNvPr id="92" name="Rectangle 91">
                            <a:extLst>
                              <a:ext uri="{FF2B5EF4-FFF2-40B4-BE49-F238E27FC236}">
                                <a16:creationId xmlns:a16="http://schemas.microsoft.com/office/drawing/2014/main" id="{D481DF04-459F-4336-AD83-81C8E642290A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2012013" y="1053036"/>
                            <a:ext cx="1981200" cy="466222"/>
                          </a:xfrm>
                          <a:prstGeom prst="rect">
                            <a:avLst/>
                          </a:prstGeom>
                          <a:solidFill>
                            <a:schemeClr val="accent2">
                              <a:lumMod val="60000"/>
                              <a:lumOff val="40000"/>
                              <a:alpha val="28000"/>
                            </a:schemeClr>
                          </a:solidFill>
                          <a:ln w="25400" cmpd="sng"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93" name="Rectangle 92">
                            <a:extLst>
                              <a:ext uri="{FF2B5EF4-FFF2-40B4-BE49-F238E27FC236}">
                                <a16:creationId xmlns:a16="http://schemas.microsoft.com/office/drawing/2014/main" id="{70235E93-881D-4856-B4D5-324B920CEF2C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2012013" y="1519258"/>
                            <a:ext cx="1981200" cy="466222"/>
                          </a:xfrm>
                          <a:prstGeom prst="rect">
                            <a:avLst/>
                          </a:prstGeom>
                          <a:solidFill>
                            <a:schemeClr val="accent2">
                              <a:lumMod val="60000"/>
                              <a:lumOff val="40000"/>
                              <a:alpha val="28000"/>
                            </a:schemeClr>
                          </a:solidFill>
                          <a:ln w="25400" cmpd="sng"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94" name="Rectangle 93">
                            <a:extLst>
                              <a:ext uri="{FF2B5EF4-FFF2-40B4-BE49-F238E27FC236}">
                                <a16:creationId xmlns:a16="http://schemas.microsoft.com/office/drawing/2014/main" id="{2E3C925C-D92E-49B0-B857-039AB88FABDE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2012013" y="1985480"/>
                            <a:ext cx="1981200" cy="466222"/>
                          </a:xfrm>
                          <a:prstGeom prst="rect">
                            <a:avLst/>
                          </a:prstGeom>
                          <a:solidFill>
                            <a:schemeClr val="accent2">
                              <a:lumMod val="60000"/>
                              <a:lumOff val="40000"/>
                              <a:alpha val="28000"/>
                            </a:schemeClr>
                          </a:solidFill>
                          <a:ln w="25400" cmpd="sng"/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sp>
                      <p:nvSpPr>
                        <p:cNvPr id="87" name="TextBox 25">
                          <a:extLst>
                            <a:ext uri="{FF2B5EF4-FFF2-40B4-BE49-F238E27FC236}">
                              <a16:creationId xmlns:a16="http://schemas.microsoft.com/office/drawing/2014/main" id="{1035386B-FE6B-446F-B044-7D185D82621A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266277" y="1166038"/>
                          <a:ext cx="1661440" cy="338554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noAutofit/>
                        </a:bodyPr>
                        <a:lstStyle/>
                        <a:p>
                          <a:pPr marL="457200" marR="0" algn="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head</a:t>
                          </a:r>
                          <a:endParaRPr lang="en-US" sz="12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p:txBody>
                    </p:sp>
                    <p:sp>
                      <p:nvSpPr>
                        <p:cNvPr id="88" name="TextBox 30">
                          <a:extLst>
                            <a:ext uri="{FF2B5EF4-FFF2-40B4-BE49-F238E27FC236}">
                              <a16:creationId xmlns:a16="http://schemas.microsoft.com/office/drawing/2014/main" id="{6E270263-A6C9-4A8F-A186-849986D8F75F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2148919" y="1630127"/>
                          <a:ext cx="1143925" cy="338554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noAutofit/>
                        </a:bodyPr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i="1" kern="1200" dirty="0">
                              <a:solidFill>
                                <a:srgbClr val="0070C0"/>
                              </a:solidFill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function</a:t>
                          </a:r>
                          <a:endParaRPr lang="en-US" sz="12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p:txBody>
                    </p:sp>
                    <p:sp>
                      <p:nvSpPr>
                        <p:cNvPr id="89" name="TextBox 40">
                          <a:extLst>
                            <a:ext uri="{FF2B5EF4-FFF2-40B4-BE49-F238E27FC236}">
                              <a16:creationId xmlns:a16="http://schemas.microsoft.com/office/drawing/2014/main" id="{11D77442-061C-4978-9900-262530C41C3E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2148918" y="2061745"/>
                          <a:ext cx="1143925" cy="338554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noAutofit/>
                        </a:bodyPr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i="1" kern="1200" dirty="0">
                              <a:solidFill>
                                <a:srgbClr val="0070C0"/>
                              </a:solidFill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function</a:t>
                          </a:r>
                          <a:endParaRPr lang="en-US" sz="12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p:txBody>
                    </p:sp>
                    <p:sp>
                      <p:nvSpPr>
                        <p:cNvPr id="90" name="TextBox 41">
                          <a:extLst>
                            <a:ext uri="{FF2B5EF4-FFF2-40B4-BE49-F238E27FC236}">
                              <a16:creationId xmlns:a16="http://schemas.microsoft.com/office/drawing/2014/main" id="{FF92FD05-417D-4F97-867A-0D2C73A29ADF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266277" y="2061745"/>
                          <a:ext cx="1677285" cy="338554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noAutofit/>
                        </a:bodyPr>
                        <a:lstStyle/>
                        <a:p>
                          <a:pPr marL="0" marR="0" algn="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 dirty="0">
                              <a:solidFill>
                                <a:srgbClr val="C00000"/>
                              </a:solidFill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push, pop</a:t>
                          </a:r>
                          <a:r>
                            <a:rPr lang="en-US" sz="1600" b="1" kern="1200" dirty="0">
                              <a:solidFill>
                                <a:srgbClr val="C00000"/>
                              </a:solidFill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, etc.</a:t>
                          </a:r>
                          <a:endParaRPr lang="en-US" sz="12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p:txBody>
                    </p:sp>
                    <p:sp>
                      <p:nvSpPr>
                        <p:cNvPr id="91" name="TextBox 42">
                          <a:extLst>
                            <a:ext uri="{FF2B5EF4-FFF2-40B4-BE49-F238E27FC236}">
                              <a16:creationId xmlns:a16="http://schemas.microsoft.com/office/drawing/2014/main" id="{5A24A0FF-8231-40ED-992E-B3A579B127A4}"/>
                            </a:ext>
                          </a:extLst>
                        </p:cNvPr>
                        <p:cNvSpPr txBox="1"/>
                        <p:nvPr/>
                      </p:nvSpPr>
                      <p:spPr>
                        <a:xfrm>
                          <a:off x="548720" y="1613891"/>
                          <a:ext cx="1394842" cy="338554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square" rtlCol="0">
                          <a:noAutofit/>
                        </a:bodyPr>
                        <a:lstStyle/>
                        <a:p>
                          <a:pPr marL="0" marR="0" algn="r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600" b="1" kern="1200" dirty="0">
                              <a:solidFill>
                                <a:srgbClr val="C00000"/>
                              </a:solidFill>
                              <a:effectLst/>
                              <a:latin typeface="Calibri" panose="020F0502020204030204" pitchFamily="34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constructor</a:t>
                          </a:r>
                          <a:endParaRPr lang="en-US" sz="120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</a:endParaRPr>
                        </a:p>
                      </p:txBody>
                    </p:sp>
                  </p:grpSp>
                  <p:sp>
                    <p:nvSpPr>
                      <p:cNvPr id="84" name="Rectangle 83">
                        <a:extLst>
                          <a:ext uri="{FF2B5EF4-FFF2-40B4-BE49-F238E27FC236}">
                            <a16:creationId xmlns:a16="http://schemas.microsoft.com/office/drawing/2014/main" id="{109BCD11-47B0-43C0-ADA9-5953C5FC8A73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962914" y="0"/>
                        <a:ext cx="1186004" cy="466222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60000"/>
                          <a:lumOff val="40000"/>
                          <a:alpha val="28000"/>
                        </a:schemeClr>
                      </a:solidFill>
                      <a:ln w="25400" cmpd="sng"/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85" name="Freeform 13">
                        <a:extLst>
                          <a:ext uri="{FF2B5EF4-FFF2-40B4-BE49-F238E27FC236}">
                            <a16:creationId xmlns:a16="http://schemas.microsoft.com/office/drawing/2014/main" id="{9928F0DE-69AE-44A1-BA0F-1CCF7D0F670E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1708842" y="230989"/>
                        <a:ext cx="1186004" cy="769550"/>
                      </a:xfrm>
                      <a:custGeom>
                        <a:avLst/>
                        <a:gdLst>
                          <a:gd name="connsiteX0" fmla="*/ 0 w 1186004"/>
                          <a:gd name="connsiteY0" fmla="*/ 18113 h 769550"/>
                          <a:gd name="connsiteX1" fmla="*/ 932507 w 1186004"/>
                          <a:gd name="connsiteY1" fmla="*/ 6 h 769550"/>
                          <a:gd name="connsiteX2" fmla="*/ 977774 w 1186004"/>
                          <a:gd name="connsiteY2" fmla="*/ 36220 h 769550"/>
                          <a:gd name="connsiteX3" fmla="*/ 1041148 w 1186004"/>
                          <a:gd name="connsiteY3" fmla="*/ 63380 h 769550"/>
                          <a:gd name="connsiteX4" fmla="*/ 1104522 w 1186004"/>
                          <a:gd name="connsiteY4" fmla="*/ 90541 h 769550"/>
                          <a:gd name="connsiteX5" fmla="*/ 1167897 w 1186004"/>
                          <a:gd name="connsiteY5" fmla="*/ 172022 h 769550"/>
                          <a:gd name="connsiteX6" fmla="*/ 1186004 w 1186004"/>
                          <a:gd name="connsiteY6" fmla="*/ 199182 h 769550"/>
                          <a:gd name="connsiteX7" fmla="*/ 1176950 w 1186004"/>
                          <a:gd name="connsiteY7" fmla="*/ 380251 h 769550"/>
                          <a:gd name="connsiteX8" fmla="*/ 1104522 w 1186004"/>
                          <a:gd name="connsiteY8" fmla="*/ 443626 h 769550"/>
                          <a:gd name="connsiteX9" fmla="*/ 1032095 w 1186004"/>
                          <a:gd name="connsiteY9" fmla="*/ 479840 h 769550"/>
                          <a:gd name="connsiteX10" fmla="*/ 1004934 w 1186004"/>
                          <a:gd name="connsiteY10" fmla="*/ 497946 h 769550"/>
                          <a:gd name="connsiteX11" fmla="*/ 977774 w 1186004"/>
                          <a:gd name="connsiteY11" fmla="*/ 507000 h 769550"/>
                          <a:gd name="connsiteX12" fmla="*/ 896293 w 1186004"/>
                          <a:gd name="connsiteY12" fmla="*/ 525107 h 769550"/>
                          <a:gd name="connsiteX13" fmla="*/ 805758 w 1186004"/>
                          <a:gd name="connsiteY13" fmla="*/ 543214 h 769550"/>
                          <a:gd name="connsiteX14" fmla="*/ 778598 w 1186004"/>
                          <a:gd name="connsiteY14" fmla="*/ 552267 h 769550"/>
                          <a:gd name="connsiteX15" fmla="*/ 642796 w 1186004"/>
                          <a:gd name="connsiteY15" fmla="*/ 570374 h 769550"/>
                          <a:gd name="connsiteX16" fmla="*/ 588475 w 1186004"/>
                          <a:gd name="connsiteY16" fmla="*/ 597535 h 769550"/>
                          <a:gd name="connsiteX17" fmla="*/ 525101 w 1186004"/>
                          <a:gd name="connsiteY17" fmla="*/ 615642 h 769550"/>
                          <a:gd name="connsiteX18" fmla="*/ 470780 w 1186004"/>
                          <a:gd name="connsiteY18" fmla="*/ 660909 h 769550"/>
                          <a:gd name="connsiteX19" fmla="*/ 452673 w 1186004"/>
                          <a:gd name="connsiteY19" fmla="*/ 688069 h 769550"/>
                          <a:gd name="connsiteX20" fmla="*/ 443619 w 1186004"/>
                          <a:gd name="connsiteY20" fmla="*/ 715230 h 769550"/>
                          <a:gd name="connsiteX21" fmla="*/ 416459 w 1186004"/>
                          <a:gd name="connsiteY21" fmla="*/ 733337 h 769550"/>
                          <a:gd name="connsiteX22" fmla="*/ 389299 w 1186004"/>
                          <a:gd name="connsiteY22" fmla="*/ 769550 h 769550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  <a:cxn ang="0">
                            <a:pos x="connsiteX5" y="connsiteY5"/>
                          </a:cxn>
                          <a:cxn ang="0">
                            <a:pos x="connsiteX6" y="connsiteY6"/>
                          </a:cxn>
                          <a:cxn ang="0">
                            <a:pos x="connsiteX7" y="connsiteY7"/>
                          </a:cxn>
                          <a:cxn ang="0">
                            <a:pos x="connsiteX8" y="connsiteY8"/>
                          </a:cxn>
                          <a:cxn ang="0">
                            <a:pos x="connsiteX9" y="connsiteY9"/>
                          </a:cxn>
                          <a:cxn ang="0">
                            <a:pos x="connsiteX10" y="connsiteY10"/>
                          </a:cxn>
                          <a:cxn ang="0">
                            <a:pos x="connsiteX11" y="connsiteY11"/>
                          </a:cxn>
                          <a:cxn ang="0">
                            <a:pos x="connsiteX12" y="connsiteY12"/>
                          </a:cxn>
                          <a:cxn ang="0">
                            <a:pos x="connsiteX13" y="connsiteY13"/>
                          </a:cxn>
                          <a:cxn ang="0">
                            <a:pos x="connsiteX14" y="connsiteY14"/>
                          </a:cxn>
                          <a:cxn ang="0">
                            <a:pos x="connsiteX15" y="connsiteY15"/>
                          </a:cxn>
                          <a:cxn ang="0">
                            <a:pos x="connsiteX16" y="connsiteY16"/>
                          </a:cxn>
                          <a:cxn ang="0">
                            <a:pos x="connsiteX17" y="connsiteY17"/>
                          </a:cxn>
                          <a:cxn ang="0">
                            <a:pos x="connsiteX18" y="connsiteY18"/>
                          </a:cxn>
                          <a:cxn ang="0">
                            <a:pos x="connsiteX19" y="connsiteY19"/>
                          </a:cxn>
                          <a:cxn ang="0">
                            <a:pos x="connsiteX20" y="connsiteY20"/>
                          </a:cxn>
                          <a:cxn ang="0">
                            <a:pos x="connsiteX21" y="connsiteY21"/>
                          </a:cxn>
                          <a:cxn ang="0">
                            <a:pos x="connsiteX22" y="connsiteY22"/>
                          </a:cxn>
                        </a:cxnLst>
                        <a:rect l="l" t="t" r="r" b="b"/>
                        <a:pathLst>
                          <a:path w="1186004" h="769550">
                            <a:moveTo>
                              <a:pt x="0" y="18113"/>
                            </a:moveTo>
                            <a:lnTo>
                              <a:pt x="932507" y="6"/>
                            </a:lnTo>
                            <a:cubicBezTo>
                              <a:pt x="970980" y="-357"/>
                              <a:pt x="953244" y="15778"/>
                              <a:pt x="977774" y="36220"/>
                            </a:cubicBezTo>
                            <a:cubicBezTo>
                              <a:pt x="998970" y="53884"/>
                              <a:pt x="1017839" y="53390"/>
                              <a:pt x="1041148" y="63380"/>
                            </a:cubicBezTo>
                            <a:cubicBezTo>
                              <a:pt x="1119472" y="96947"/>
                              <a:pt x="1040818" y="69305"/>
                              <a:pt x="1104522" y="90541"/>
                            </a:cubicBezTo>
                            <a:cubicBezTo>
                              <a:pt x="1147072" y="133089"/>
                              <a:pt x="1124580" y="107047"/>
                              <a:pt x="1167897" y="172022"/>
                            </a:cubicBezTo>
                            <a:lnTo>
                              <a:pt x="1186004" y="199182"/>
                            </a:lnTo>
                            <a:cubicBezTo>
                              <a:pt x="1182986" y="259538"/>
                              <a:pt x="1184766" y="320327"/>
                              <a:pt x="1176950" y="380251"/>
                            </a:cubicBezTo>
                            <a:cubicBezTo>
                              <a:pt x="1173476" y="406886"/>
                              <a:pt x="1114489" y="438642"/>
                              <a:pt x="1104522" y="443626"/>
                            </a:cubicBezTo>
                            <a:cubicBezTo>
                              <a:pt x="1080380" y="455697"/>
                              <a:pt x="1054554" y="464868"/>
                              <a:pt x="1032095" y="479840"/>
                            </a:cubicBezTo>
                            <a:cubicBezTo>
                              <a:pt x="1023041" y="485875"/>
                              <a:pt x="1014666" y="493080"/>
                              <a:pt x="1004934" y="497946"/>
                            </a:cubicBezTo>
                            <a:cubicBezTo>
                              <a:pt x="996398" y="502214"/>
                              <a:pt x="986950" y="504378"/>
                              <a:pt x="977774" y="507000"/>
                            </a:cubicBezTo>
                            <a:cubicBezTo>
                              <a:pt x="912758" y="525576"/>
                              <a:pt x="970918" y="506451"/>
                              <a:pt x="896293" y="525107"/>
                            </a:cubicBezTo>
                            <a:cubicBezTo>
                              <a:pt x="812025" y="546174"/>
                              <a:pt x="961006" y="521034"/>
                              <a:pt x="805758" y="543214"/>
                            </a:cubicBezTo>
                            <a:cubicBezTo>
                              <a:pt x="796705" y="546232"/>
                              <a:pt x="787856" y="549952"/>
                              <a:pt x="778598" y="552267"/>
                            </a:cubicBezTo>
                            <a:cubicBezTo>
                              <a:pt x="728588" y="564770"/>
                              <a:pt x="699375" y="564716"/>
                              <a:pt x="642796" y="570374"/>
                            </a:cubicBezTo>
                            <a:cubicBezTo>
                              <a:pt x="574518" y="593134"/>
                              <a:pt x="658685" y="562431"/>
                              <a:pt x="588475" y="597535"/>
                            </a:cubicBezTo>
                            <a:cubicBezTo>
                              <a:pt x="575492" y="604026"/>
                              <a:pt x="536697" y="612743"/>
                              <a:pt x="525101" y="615642"/>
                            </a:cubicBezTo>
                            <a:cubicBezTo>
                              <a:pt x="498391" y="633447"/>
                              <a:pt x="492567" y="634765"/>
                              <a:pt x="470780" y="660909"/>
                            </a:cubicBezTo>
                            <a:cubicBezTo>
                              <a:pt x="463814" y="669268"/>
                              <a:pt x="457539" y="678337"/>
                              <a:pt x="452673" y="688069"/>
                            </a:cubicBezTo>
                            <a:cubicBezTo>
                              <a:pt x="448405" y="696605"/>
                              <a:pt x="449581" y="707778"/>
                              <a:pt x="443619" y="715230"/>
                            </a:cubicBezTo>
                            <a:cubicBezTo>
                              <a:pt x="436822" y="723727"/>
                              <a:pt x="425512" y="727301"/>
                              <a:pt x="416459" y="733337"/>
                            </a:cubicBezTo>
                            <a:cubicBezTo>
                              <a:pt x="405272" y="766899"/>
                              <a:pt x="415942" y="756229"/>
                              <a:pt x="389299" y="769550"/>
                            </a:cubicBezTo>
                          </a:path>
                        </a:pathLst>
                      </a:custGeom>
                      <a:noFill/>
                      <a:ln w="31750" cmpd="sng">
                        <a:headEnd type="oval"/>
                        <a:tailEnd type="triangle"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ot="0" spcFirstLastPara="0" vert="horz" wrap="square" lIns="91440" tIns="45720" rIns="91440" bIns="4572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endParaRPr lang="en-US"/>
                      </a:p>
                    </p:txBody>
                  </p:sp>
                </p:grpSp>
                <p:sp>
                  <p:nvSpPr>
                    <p:cNvPr id="79" name="Rectangle 78">
                      <a:extLst>
                        <a:ext uri="{FF2B5EF4-FFF2-40B4-BE49-F238E27FC236}">
                          <a16:creationId xmlns:a16="http://schemas.microsoft.com/office/drawing/2014/main" id="{84012F5E-6B0D-4870-86C1-F9769954AB2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012013" y="2451702"/>
                      <a:ext cx="1508506" cy="466222"/>
                    </a:xfrm>
                    <a:prstGeom prst="rect">
                      <a:avLst/>
                    </a:prstGeom>
                    <a:solidFill>
                      <a:schemeClr val="accent2">
                        <a:lumMod val="60000"/>
                        <a:lumOff val="40000"/>
                        <a:alpha val="28000"/>
                      </a:schemeClr>
                    </a:solidFill>
                    <a:ln w="25400" cmpd="sng"/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0" name="TextBox 92">
                      <a:extLst>
                        <a:ext uri="{FF2B5EF4-FFF2-40B4-BE49-F238E27FC236}">
                          <a16:creationId xmlns:a16="http://schemas.microsoft.com/office/drawing/2014/main" id="{B903601D-9097-4FCE-A9C0-3FB86E7E9E78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674966" y="2509137"/>
                      <a:ext cx="1246277" cy="338554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noAutofit/>
                    </a:bodyPr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1200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size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p:txBody>
                </p:sp>
                <p:sp>
                  <p:nvSpPr>
                    <p:cNvPr id="81" name="TextBox 93">
                      <a:extLst>
                        <a:ext uri="{FF2B5EF4-FFF2-40B4-BE49-F238E27FC236}">
                          <a16:creationId xmlns:a16="http://schemas.microsoft.com/office/drawing/2014/main" id="{C36E9A86-2902-45BA-97B1-607A6B34A11C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2155315" y="2544202"/>
                      <a:ext cx="861269" cy="338554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noAutofit/>
                    </a:bodyPr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i="1" dirty="0">
                          <a:solidFill>
                            <a:srgbClr val="0070C0"/>
                          </a:solidFill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p:txBody>
                </p:sp>
              </p:grpSp>
              <p:sp>
                <p:nvSpPr>
                  <p:cNvPr id="75" name="Rectangle 74">
                    <a:extLst>
                      <a:ext uri="{FF2B5EF4-FFF2-40B4-BE49-F238E27FC236}">
                        <a16:creationId xmlns:a16="http://schemas.microsoft.com/office/drawing/2014/main" id="{1C99F5D4-1A40-45D4-94AF-A922A72CBB4C}"/>
                      </a:ext>
                    </a:extLst>
                  </p:cNvPr>
                  <p:cNvSpPr/>
                  <p:nvPr/>
                </p:nvSpPr>
                <p:spPr>
                  <a:xfrm>
                    <a:off x="8472069" y="5976295"/>
                    <a:ext cx="1367257" cy="644419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  <a:alpha val="28000"/>
                    </a:schemeClr>
                  </a:solidFill>
                  <a:ln w="25400" cmpd="sng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76" name="TextBox 40">
                    <a:extLst>
                      <a:ext uri="{FF2B5EF4-FFF2-40B4-BE49-F238E27FC236}">
                        <a16:creationId xmlns:a16="http://schemas.microsoft.com/office/drawing/2014/main" id="{0E2F3499-4F9C-4862-AA93-D7C63E0D7678}"/>
                      </a:ext>
                    </a:extLst>
                  </p:cNvPr>
                  <p:cNvSpPr txBox="1"/>
                  <p:nvPr/>
                </p:nvSpPr>
                <p:spPr>
                  <a:xfrm>
                    <a:off x="8596155" y="6093713"/>
                    <a:ext cx="1036814" cy="4679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i="1" kern="1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3</a:t>
                    </a:r>
                    <a:endParaRPr lang="en-US" sz="1200" b="1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77" name="TextBox 92">
                    <a:extLst>
                      <a:ext uri="{FF2B5EF4-FFF2-40B4-BE49-F238E27FC236}">
                        <a16:creationId xmlns:a16="http://schemas.microsoft.com/office/drawing/2014/main" id="{7D1A2DFF-338B-4DB0-A4B9-FFA517EAE48B}"/>
                      </a:ext>
                    </a:extLst>
                  </p:cNvPr>
                  <p:cNvSpPr txBox="1"/>
                  <p:nvPr/>
                </p:nvSpPr>
                <p:spPr>
                  <a:xfrm>
                    <a:off x="7215693" y="6064527"/>
                    <a:ext cx="1174105" cy="467954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 algn="r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dirty="0">
                        <a:solidFill>
                          <a:srgbClr val="C00000"/>
                        </a:solidFill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limit</a:t>
                    </a:r>
                    <a:endParaRPr lang="en-US" sz="1200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</p:grpSp>
            <p:grpSp>
              <p:nvGrpSpPr>
                <p:cNvPr id="97" name="Group 96"/>
                <p:cNvGrpSpPr/>
                <p:nvPr/>
              </p:nvGrpSpPr>
              <p:grpSpPr>
                <a:xfrm>
                  <a:off x="8749463" y="3432557"/>
                  <a:ext cx="1675904" cy="1140317"/>
                  <a:chOff x="3733218" y="2013392"/>
                  <a:chExt cx="1518004" cy="807603"/>
                </a:xfrm>
              </p:grpSpPr>
              <p:sp>
                <p:nvSpPr>
                  <p:cNvPr id="99" name="Rectangle 98"/>
                  <p:cNvSpPr/>
                  <p:nvPr/>
                </p:nvSpPr>
                <p:spPr>
                  <a:xfrm>
                    <a:off x="4272676" y="2013392"/>
                    <a:ext cx="978546" cy="393056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  <a:alpha val="28000"/>
                    </a:schemeClr>
                  </a:solidFill>
                  <a:ln w="25400" cmpd="sng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0" name="Rectangle 99"/>
                  <p:cNvSpPr/>
                  <p:nvPr/>
                </p:nvSpPr>
                <p:spPr>
                  <a:xfrm>
                    <a:off x="4272676" y="2413130"/>
                    <a:ext cx="978546" cy="348989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  <a:alpha val="28000"/>
                    </a:schemeClr>
                  </a:solidFill>
                  <a:ln w="25400" cmpd="sng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01" name="TextBox 53"/>
                  <p:cNvSpPr txBox="1"/>
                  <p:nvPr/>
                </p:nvSpPr>
                <p:spPr>
                  <a:xfrm>
                    <a:off x="4476481" y="2073724"/>
                    <a:ext cx="719891" cy="327643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i="1" kern="12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6.518</a:t>
                    </a:r>
                    <a:endParaRPr lang="en-US" sz="1200" b="1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102" name="TextBox 43"/>
                  <p:cNvSpPr txBox="1"/>
                  <p:nvPr/>
                </p:nvSpPr>
                <p:spPr>
                  <a:xfrm>
                    <a:off x="3761264" y="2061403"/>
                    <a:ext cx="611308" cy="327643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kern="12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 </a:t>
                    </a:r>
                    <a:r>
                      <a:rPr lang="en-US" sz="1600" b="1" kern="1200" dirty="0" err="1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val</a:t>
                    </a:r>
                    <a:endParaRPr lang="en-US" sz="1200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  <p:sp>
                <p:nvSpPr>
                  <p:cNvPr id="103" name="TextBox 43"/>
                  <p:cNvSpPr txBox="1"/>
                  <p:nvPr/>
                </p:nvSpPr>
                <p:spPr>
                  <a:xfrm>
                    <a:off x="3733218" y="2493352"/>
                    <a:ext cx="611308" cy="327643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noAutofit/>
                  </a:bodyPr>
                  <a:lstStyle/>
                  <a:p>
                    <a:pPr marL="0" marR="0">
                      <a:spcBef>
                        <a:spcPts val="0"/>
                      </a:spcBef>
                      <a:spcAft>
                        <a:spcPts val="0"/>
                      </a:spcAft>
                    </a:pPr>
                    <a:r>
                      <a:rPr lang="en-US" sz="1600" b="1" kern="12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a:t>next</a:t>
                    </a:r>
                    <a:endParaRPr lang="en-US" sz="1200" dirty="0"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endParaRPr>
                  </a:p>
                </p:txBody>
              </p:sp>
            </p:grpSp>
            <p:sp>
              <p:nvSpPr>
                <p:cNvPr id="3" name="Freeform 2"/>
                <p:cNvSpPr/>
                <p:nvPr/>
              </p:nvSpPr>
              <p:spPr>
                <a:xfrm>
                  <a:off x="8048531" y="2806574"/>
                  <a:ext cx="1521508" cy="616548"/>
                </a:xfrm>
                <a:custGeom>
                  <a:avLst/>
                  <a:gdLst>
                    <a:gd name="connsiteX0" fmla="*/ 0 w 1521508"/>
                    <a:gd name="connsiteY0" fmla="*/ 162963 h 552262"/>
                    <a:gd name="connsiteX1" fmla="*/ 199176 w 1521508"/>
                    <a:gd name="connsiteY1" fmla="*/ 172016 h 552262"/>
                    <a:gd name="connsiteX2" fmla="*/ 235390 w 1521508"/>
                    <a:gd name="connsiteY2" fmla="*/ 153909 h 552262"/>
                    <a:gd name="connsiteX3" fmla="*/ 289711 w 1521508"/>
                    <a:gd name="connsiteY3" fmla="*/ 117695 h 552262"/>
                    <a:gd name="connsiteX4" fmla="*/ 325924 w 1521508"/>
                    <a:gd name="connsiteY4" fmla="*/ 99588 h 552262"/>
                    <a:gd name="connsiteX5" fmla="*/ 389299 w 1521508"/>
                    <a:gd name="connsiteY5" fmla="*/ 63375 h 552262"/>
                    <a:gd name="connsiteX6" fmla="*/ 425513 w 1521508"/>
                    <a:gd name="connsiteY6" fmla="*/ 45268 h 552262"/>
                    <a:gd name="connsiteX7" fmla="*/ 570368 w 1521508"/>
                    <a:gd name="connsiteY7" fmla="*/ 27161 h 552262"/>
                    <a:gd name="connsiteX8" fmla="*/ 697117 w 1521508"/>
                    <a:gd name="connsiteY8" fmla="*/ 9054 h 552262"/>
                    <a:gd name="connsiteX9" fmla="*/ 724277 w 1521508"/>
                    <a:gd name="connsiteY9" fmla="*/ 0 h 552262"/>
                    <a:gd name="connsiteX10" fmla="*/ 923453 w 1521508"/>
                    <a:gd name="connsiteY10" fmla="*/ 9054 h 552262"/>
                    <a:gd name="connsiteX11" fmla="*/ 959667 w 1521508"/>
                    <a:gd name="connsiteY11" fmla="*/ 18107 h 552262"/>
                    <a:gd name="connsiteX12" fmla="*/ 1050202 w 1521508"/>
                    <a:gd name="connsiteY12" fmla="*/ 45268 h 552262"/>
                    <a:gd name="connsiteX13" fmla="*/ 1095469 w 1521508"/>
                    <a:gd name="connsiteY13" fmla="*/ 72428 h 552262"/>
                    <a:gd name="connsiteX14" fmla="*/ 1122629 w 1521508"/>
                    <a:gd name="connsiteY14" fmla="*/ 81481 h 552262"/>
                    <a:gd name="connsiteX15" fmla="*/ 1195057 w 1521508"/>
                    <a:gd name="connsiteY15" fmla="*/ 108642 h 552262"/>
                    <a:gd name="connsiteX16" fmla="*/ 1276538 w 1521508"/>
                    <a:gd name="connsiteY16" fmla="*/ 162963 h 552262"/>
                    <a:gd name="connsiteX17" fmla="*/ 1303699 w 1521508"/>
                    <a:gd name="connsiteY17" fmla="*/ 181070 h 552262"/>
                    <a:gd name="connsiteX18" fmla="*/ 1339913 w 1521508"/>
                    <a:gd name="connsiteY18" fmla="*/ 199176 h 552262"/>
                    <a:gd name="connsiteX19" fmla="*/ 1367073 w 1521508"/>
                    <a:gd name="connsiteY19" fmla="*/ 226337 h 552262"/>
                    <a:gd name="connsiteX20" fmla="*/ 1394233 w 1521508"/>
                    <a:gd name="connsiteY20" fmla="*/ 244444 h 552262"/>
                    <a:gd name="connsiteX21" fmla="*/ 1403287 w 1521508"/>
                    <a:gd name="connsiteY21" fmla="*/ 271604 h 552262"/>
                    <a:gd name="connsiteX22" fmla="*/ 1421394 w 1521508"/>
                    <a:gd name="connsiteY22" fmla="*/ 298765 h 552262"/>
                    <a:gd name="connsiteX23" fmla="*/ 1457608 w 1521508"/>
                    <a:gd name="connsiteY23" fmla="*/ 362139 h 552262"/>
                    <a:gd name="connsiteX24" fmla="*/ 1484768 w 1521508"/>
                    <a:gd name="connsiteY24" fmla="*/ 452674 h 552262"/>
                    <a:gd name="connsiteX25" fmla="*/ 1493821 w 1521508"/>
                    <a:gd name="connsiteY25" fmla="*/ 479834 h 552262"/>
                    <a:gd name="connsiteX26" fmla="*/ 1520982 w 1521508"/>
                    <a:gd name="connsiteY26" fmla="*/ 534155 h 552262"/>
                    <a:gd name="connsiteX27" fmla="*/ 1520982 w 1521508"/>
                    <a:gd name="connsiteY27" fmla="*/ 552262 h 5522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</a:cxnLst>
                  <a:rect l="l" t="t" r="r" b="b"/>
                  <a:pathLst>
                    <a:path w="1521508" h="552262">
                      <a:moveTo>
                        <a:pt x="0" y="162963"/>
                      </a:moveTo>
                      <a:cubicBezTo>
                        <a:pt x="126168" y="188197"/>
                        <a:pt x="59865" y="183626"/>
                        <a:pt x="199176" y="172016"/>
                      </a:cubicBezTo>
                      <a:cubicBezTo>
                        <a:pt x="211247" y="165980"/>
                        <a:pt x="223817" y="160853"/>
                        <a:pt x="235390" y="153909"/>
                      </a:cubicBezTo>
                      <a:cubicBezTo>
                        <a:pt x="254051" y="142713"/>
                        <a:pt x="270247" y="127427"/>
                        <a:pt x="289711" y="117695"/>
                      </a:cubicBezTo>
                      <a:cubicBezTo>
                        <a:pt x="301782" y="111659"/>
                        <a:pt x="314480" y="106741"/>
                        <a:pt x="325924" y="99588"/>
                      </a:cubicBezTo>
                      <a:cubicBezTo>
                        <a:pt x="429469" y="34872"/>
                        <a:pt x="310067" y="97331"/>
                        <a:pt x="389299" y="63375"/>
                      </a:cubicBezTo>
                      <a:cubicBezTo>
                        <a:pt x="401704" y="58059"/>
                        <a:pt x="412279" y="47915"/>
                        <a:pt x="425513" y="45268"/>
                      </a:cubicBezTo>
                      <a:cubicBezTo>
                        <a:pt x="473229" y="35725"/>
                        <a:pt x="522134" y="33592"/>
                        <a:pt x="570368" y="27161"/>
                      </a:cubicBezTo>
                      <a:lnTo>
                        <a:pt x="697117" y="9054"/>
                      </a:lnTo>
                      <a:cubicBezTo>
                        <a:pt x="706170" y="6036"/>
                        <a:pt x="714734" y="0"/>
                        <a:pt x="724277" y="0"/>
                      </a:cubicBezTo>
                      <a:cubicBezTo>
                        <a:pt x="790738" y="0"/>
                        <a:pt x="857188" y="3957"/>
                        <a:pt x="923453" y="9054"/>
                      </a:cubicBezTo>
                      <a:cubicBezTo>
                        <a:pt x="935859" y="10008"/>
                        <a:pt x="947749" y="14532"/>
                        <a:pt x="959667" y="18107"/>
                      </a:cubicBezTo>
                      <a:cubicBezTo>
                        <a:pt x="1069900" y="51176"/>
                        <a:pt x="966717" y="24395"/>
                        <a:pt x="1050202" y="45268"/>
                      </a:cubicBezTo>
                      <a:cubicBezTo>
                        <a:pt x="1065291" y="54321"/>
                        <a:pt x="1079730" y="64559"/>
                        <a:pt x="1095469" y="72428"/>
                      </a:cubicBezTo>
                      <a:cubicBezTo>
                        <a:pt x="1104005" y="76696"/>
                        <a:pt x="1113694" y="78130"/>
                        <a:pt x="1122629" y="81481"/>
                      </a:cubicBezTo>
                      <a:cubicBezTo>
                        <a:pt x="1209262" y="113968"/>
                        <a:pt x="1133392" y="88086"/>
                        <a:pt x="1195057" y="108642"/>
                      </a:cubicBezTo>
                      <a:cubicBezTo>
                        <a:pt x="1255328" y="153844"/>
                        <a:pt x="1206694" y="119310"/>
                        <a:pt x="1276538" y="162963"/>
                      </a:cubicBezTo>
                      <a:cubicBezTo>
                        <a:pt x="1285765" y="168730"/>
                        <a:pt x="1294251" y="175672"/>
                        <a:pt x="1303699" y="181070"/>
                      </a:cubicBezTo>
                      <a:cubicBezTo>
                        <a:pt x="1315417" y="187766"/>
                        <a:pt x="1327842" y="193141"/>
                        <a:pt x="1339913" y="199176"/>
                      </a:cubicBezTo>
                      <a:cubicBezTo>
                        <a:pt x="1348966" y="208230"/>
                        <a:pt x="1357237" y="218140"/>
                        <a:pt x="1367073" y="226337"/>
                      </a:cubicBezTo>
                      <a:cubicBezTo>
                        <a:pt x="1375432" y="233303"/>
                        <a:pt x="1387436" y="235948"/>
                        <a:pt x="1394233" y="244444"/>
                      </a:cubicBezTo>
                      <a:cubicBezTo>
                        <a:pt x="1400195" y="251896"/>
                        <a:pt x="1399019" y="263068"/>
                        <a:pt x="1403287" y="271604"/>
                      </a:cubicBezTo>
                      <a:cubicBezTo>
                        <a:pt x="1408153" y="281336"/>
                        <a:pt x="1415995" y="289318"/>
                        <a:pt x="1421394" y="298765"/>
                      </a:cubicBezTo>
                      <a:cubicBezTo>
                        <a:pt x="1467341" y="379171"/>
                        <a:pt x="1413493" y="295965"/>
                        <a:pt x="1457608" y="362139"/>
                      </a:cubicBezTo>
                      <a:cubicBezTo>
                        <a:pt x="1471290" y="416872"/>
                        <a:pt x="1462725" y="386545"/>
                        <a:pt x="1484768" y="452674"/>
                      </a:cubicBezTo>
                      <a:cubicBezTo>
                        <a:pt x="1487786" y="461727"/>
                        <a:pt x="1488527" y="471894"/>
                        <a:pt x="1493821" y="479834"/>
                      </a:cubicBezTo>
                      <a:cubicBezTo>
                        <a:pt x="1509081" y="502724"/>
                        <a:pt x="1515627" y="507381"/>
                        <a:pt x="1520982" y="534155"/>
                      </a:cubicBezTo>
                      <a:cubicBezTo>
                        <a:pt x="1522166" y="540073"/>
                        <a:pt x="1520982" y="546226"/>
                        <a:pt x="1520982" y="552262"/>
                      </a:cubicBezTo>
                    </a:path>
                  </a:pathLst>
                </a:custGeom>
                <a:noFill/>
                <a:ln w="31750">
                  <a:headEnd type="oval"/>
                  <a:tailEnd type="triangle" w="lg" len="me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6" name="Group 5"/>
              <p:cNvGrpSpPr/>
              <p:nvPr/>
            </p:nvGrpSpPr>
            <p:grpSpPr>
              <a:xfrm>
                <a:off x="5210978" y="3106757"/>
                <a:ext cx="2237999" cy="1514484"/>
                <a:chOff x="5210978" y="3106757"/>
                <a:chExt cx="2237999" cy="1514484"/>
              </a:xfrm>
            </p:grpSpPr>
            <p:sp>
              <p:nvSpPr>
                <p:cNvPr id="71" name="Rectangle 70"/>
                <p:cNvSpPr/>
                <p:nvPr/>
              </p:nvSpPr>
              <p:spPr>
                <a:xfrm>
                  <a:off x="6368644" y="3545276"/>
                  <a:ext cx="1080333" cy="554986"/>
                </a:xfrm>
                <a:prstGeom prst="rect">
                  <a:avLst/>
                </a:prstGeom>
                <a:solidFill>
                  <a:schemeClr val="accent2">
                    <a:lumMod val="60000"/>
                    <a:lumOff val="40000"/>
                    <a:alpha val="28000"/>
                  </a:schemeClr>
                </a:solidFill>
                <a:ln w="25400" cmpd="sng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73" name="Rectangle 72"/>
                <p:cNvSpPr/>
                <p:nvPr/>
              </p:nvSpPr>
              <p:spPr>
                <a:xfrm>
                  <a:off x="6368644" y="4100261"/>
                  <a:ext cx="1080333" cy="492765"/>
                </a:xfrm>
                <a:prstGeom prst="rect">
                  <a:avLst/>
                </a:prstGeom>
                <a:solidFill>
                  <a:schemeClr val="accent2">
                    <a:lumMod val="60000"/>
                    <a:lumOff val="40000"/>
                    <a:alpha val="28000"/>
                  </a:schemeClr>
                </a:solidFill>
                <a:ln w="25400" cmpd="sng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05" name="TextBox 53"/>
                <p:cNvSpPr txBox="1"/>
                <p:nvPr/>
              </p:nvSpPr>
              <p:spPr>
                <a:xfrm>
                  <a:off x="6516993" y="3651915"/>
                  <a:ext cx="794773" cy="46262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600" b="1" i="1" kern="1200" dirty="0">
                      <a:solidFill>
                        <a:srgbClr val="0070C0"/>
                      </a:solidFill>
                      <a:effectLst/>
                      <a:latin typeface="Calibri" panose="020F0502020204030204" pitchFamily="34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-17.3</a:t>
                  </a:r>
                  <a:endParaRPr lang="en-US" sz="12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106" name="TextBox 43"/>
                <p:cNvSpPr txBox="1"/>
                <p:nvPr/>
              </p:nvSpPr>
              <p:spPr>
                <a:xfrm>
                  <a:off x="5833880" y="3603631"/>
                  <a:ext cx="674895" cy="46262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600" b="1" kern="1200" dirty="0">
                      <a:solidFill>
                        <a:srgbClr val="C00000"/>
                      </a:solidFill>
                      <a:effectLst/>
                      <a:latin typeface="Calibri" panose="020F0502020204030204" pitchFamily="34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lang="en-US" sz="1600" b="1" kern="1200" dirty="0" err="1">
                      <a:solidFill>
                        <a:srgbClr val="C00000"/>
                      </a:solidFill>
                      <a:effectLst/>
                      <a:latin typeface="Calibri" panose="020F0502020204030204" pitchFamily="34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val</a:t>
                  </a:r>
                  <a:endParaRPr lang="en-US" sz="1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107" name="TextBox 43"/>
                <p:cNvSpPr txBox="1"/>
                <p:nvPr/>
              </p:nvSpPr>
              <p:spPr>
                <a:xfrm>
                  <a:off x="5808468" y="4158617"/>
                  <a:ext cx="674895" cy="46262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noAutofit/>
                </a:bodyPr>
                <a:lstStyle/>
                <a:p>
                  <a:pPr marL="0" marR="0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600" b="1" kern="1200" dirty="0">
                      <a:solidFill>
                        <a:srgbClr val="C00000"/>
                      </a:solidFill>
                      <a:effectLst/>
                      <a:latin typeface="Calibri" panose="020F0502020204030204" pitchFamily="34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next</a:t>
                  </a:r>
                  <a:endParaRPr lang="en-US" sz="1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endParaRPr>
                </a:p>
              </p:txBody>
            </p:sp>
            <p:sp>
              <p:nvSpPr>
                <p:cNvPr id="5" name="Freeform 4"/>
                <p:cNvSpPr/>
                <p:nvPr/>
              </p:nvSpPr>
              <p:spPr>
                <a:xfrm>
                  <a:off x="5210978" y="3106757"/>
                  <a:ext cx="1366092" cy="1288973"/>
                </a:xfrm>
                <a:custGeom>
                  <a:avLst/>
                  <a:gdLst>
                    <a:gd name="connsiteX0" fmla="*/ 0 w 1366092"/>
                    <a:gd name="connsiteY0" fmla="*/ 1266939 h 1288973"/>
                    <a:gd name="connsiteX1" fmla="*/ 55085 w 1366092"/>
                    <a:gd name="connsiteY1" fmla="*/ 1277956 h 1288973"/>
                    <a:gd name="connsiteX2" fmla="*/ 88135 w 1366092"/>
                    <a:gd name="connsiteY2" fmla="*/ 1288973 h 1288973"/>
                    <a:gd name="connsiteX3" fmla="*/ 220338 w 1366092"/>
                    <a:gd name="connsiteY3" fmla="*/ 1277956 h 1288973"/>
                    <a:gd name="connsiteX4" fmla="*/ 319489 w 1366092"/>
                    <a:gd name="connsiteY4" fmla="*/ 1233889 h 1288973"/>
                    <a:gd name="connsiteX5" fmla="*/ 341523 w 1366092"/>
                    <a:gd name="connsiteY5" fmla="*/ 1200838 h 1288973"/>
                    <a:gd name="connsiteX6" fmla="*/ 396608 w 1366092"/>
                    <a:gd name="connsiteY6" fmla="*/ 1145754 h 1288973"/>
                    <a:gd name="connsiteX7" fmla="*/ 407624 w 1366092"/>
                    <a:gd name="connsiteY7" fmla="*/ 1112703 h 1288973"/>
                    <a:gd name="connsiteX8" fmla="*/ 429658 w 1366092"/>
                    <a:gd name="connsiteY8" fmla="*/ 1068636 h 1288973"/>
                    <a:gd name="connsiteX9" fmla="*/ 440675 w 1366092"/>
                    <a:gd name="connsiteY9" fmla="*/ 1024568 h 1288973"/>
                    <a:gd name="connsiteX10" fmla="*/ 462709 w 1366092"/>
                    <a:gd name="connsiteY10" fmla="*/ 958467 h 1288973"/>
                    <a:gd name="connsiteX11" fmla="*/ 495759 w 1366092"/>
                    <a:gd name="connsiteY11" fmla="*/ 683045 h 1288973"/>
                    <a:gd name="connsiteX12" fmla="*/ 506776 w 1366092"/>
                    <a:gd name="connsiteY12" fmla="*/ 638978 h 1288973"/>
                    <a:gd name="connsiteX13" fmla="*/ 528810 w 1366092"/>
                    <a:gd name="connsiteY13" fmla="*/ 528809 h 1288973"/>
                    <a:gd name="connsiteX14" fmla="*/ 550844 w 1366092"/>
                    <a:gd name="connsiteY14" fmla="*/ 462708 h 1288973"/>
                    <a:gd name="connsiteX15" fmla="*/ 594911 w 1366092"/>
                    <a:gd name="connsiteY15" fmla="*/ 308472 h 1288973"/>
                    <a:gd name="connsiteX16" fmla="*/ 616945 w 1366092"/>
                    <a:gd name="connsiteY16" fmla="*/ 242371 h 1288973"/>
                    <a:gd name="connsiteX17" fmla="*/ 638979 w 1366092"/>
                    <a:gd name="connsiteY17" fmla="*/ 209320 h 1288973"/>
                    <a:gd name="connsiteX18" fmla="*/ 694063 w 1366092"/>
                    <a:gd name="connsiteY18" fmla="*/ 110168 h 1288973"/>
                    <a:gd name="connsiteX19" fmla="*/ 716097 w 1366092"/>
                    <a:gd name="connsiteY19" fmla="*/ 77118 h 1288973"/>
                    <a:gd name="connsiteX20" fmla="*/ 749147 w 1366092"/>
                    <a:gd name="connsiteY20" fmla="*/ 55084 h 1288973"/>
                    <a:gd name="connsiteX21" fmla="*/ 815249 w 1366092"/>
                    <a:gd name="connsiteY21" fmla="*/ 0 h 1288973"/>
                    <a:gd name="connsiteX22" fmla="*/ 991518 w 1366092"/>
                    <a:gd name="connsiteY22" fmla="*/ 11016 h 1288973"/>
                    <a:gd name="connsiteX23" fmla="*/ 1057620 w 1366092"/>
                    <a:gd name="connsiteY23" fmla="*/ 33050 h 1288973"/>
                    <a:gd name="connsiteX24" fmla="*/ 1156771 w 1366092"/>
                    <a:gd name="connsiteY24" fmla="*/ 88135 h 1288973"/>
                    <a:gd name="connsiteX25" fmla="*/ 1222873 w 1366092"/>
                    <a:gd name="connsiteY25" fmla="*/ 154236 h 1288973"/>
                    <a:gd name="connsiteX26" fmla="*/ 1277957 w 1366092"/>
                    <a:gd name="connsiteY26" fmla="*/ 209320 h 1288973"/>
                    <a:gd name="connsiteX27" fmla="*/ 1311008 w 1366092"/>
                    <a:gd name="connsiteY27" fmla="*/ 286438 h 1288973"/>
                    <a:gd name="connsiteX28" fmla="*/ 1333041 w 1366092"/>
                    <a:gd name="connsiteY28" fmla="*/ 352539 h 1288973"/>
                    <a:gd name="connsiteX29" fmla="*/ 1344058 w 1366092"/>
                    <a:gd name="connsiteY29" fmla="*/ 385590 h 1288973"/>
                    <a:gd name="connsiteX30" fmla="*/ 1355075 w 1366092"/>
                    <a:gd name="connsiteY30" fmla="*/ 418641 h 1288973"/>
                    <a:gd name="connsiteX31" fmla="*/ 1366092 w 1366092"/>
                    <a:gd name="connsiteY31" fmla="*/ 440674 h 128897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</a:cxnLst>
                  <a:rect l="l" t="t" r="r" b="b"/>
                  <a:pathLst>
                    <a:path w="1366092" h="1288973">
                      <a:moveTo>
                        <a:pt x="0" y="1266939"/>
                      </a:moveTo>
                      <a:cubicBezTo>
                        <a:pt x="18362" y="1270611"/>
                        <a:pt x="36919" y="1273414"/>
                        <a:pt x="55085" y="1277956"/>
                      </a:cubicBezTo>
                      <a:cubicBezTo>
                        <a:pt x="66351" y="1280773"/>
                        <a:pt x="76522" y="1288973"/>
                        <a:pt x="88135" y="1288973"/>
                      </a:cubicBezTo>
                      <a:cubicBezTo>
                        <a:pt x="132355" y="1288973"/>
                        <a:pt x="176270" y="1281628"/>
                        <a:pt x="220338" y="1277956"/>
                      </a:cubicBezTo>
                      <a:cubicBezTo>
                        <a:pt x="299000" y="1251736"/>
                        <a:pt x="267114" y="1268806"/>
                        <a:pt x="319489" y="1233889"/>
                      </a:cubicBezTo>
                      <a:cubicBezTo>
                        <a:pt x="326834" y="1222872"/>
                        <a:pt x="332160" y="1210201"/>
                        <a:pt x="341523" y="1200838"/>
                      </a:cubicBezTo>
                      <a:cubicBezTo>
                        <a:pt x="414972" y="1127389"/>
                        <a:pt x="337849" y="1233890"/>
                        <a:pt x="396608" y="1145754"/>
                      </a:cubicBezTo>
                      <a:cubicBezTo>
                        <a:pt x="400280" y="1134737"/>
                        <a:pt x="403050" y="1123377"/>
                        <a:pt x="407624" y="1112703"/>
                      </a:cubicBezTo>
                      <a:cubicBezTo>
                        <a:pt x="414093" y="1097608"/>
                        <a:pt x="423891" y="1084013"/>
                        <a:pt x="429658" y="1068636"/>
                      </a:cubicBezTo>
                      <a:cubicBezTo>
                        <a:pt x="434975" y="1054459"/>
                        <a:pt x="436324" y="1039071"/>
                        <a:pt x="440675" y="1024568"/>
                      </a:cubicBezTo>
                      <a:cubicBezTo>
                        <a:pt x="447349" y="1002322"/>
                        <a:pt x="462709" y="958467"/>
                        <a:pt x="462709" y="958467"/>
                      </a:cubicBezTo>
                      <a:cubicBezTo>
                        <a:pt x="468512" y="906239"/>
                        <a:pt x="490529" y="703963"/>
                        <a:pt x="495759" y="683045"/>
                      </a:cubicBezTo>
                      <a:cubicBezTo>
                        <a:pt x="499431" y="668356"/>
                        <a:pt x="503603" y="653783"/>
                        <a:pt x="506776" y="638978"/>
                      </a:cubicBezTo>
                      <a:cubicBezTo>
                        <a:pt x="514623" y="602359"/>
                        <a:pt x="516967" y="564337"/>
                        <a:pt x="528810" y="528809"/>
                      </a:cubicBezTo>
                      <a:cubicBezTo>
                        <a:pt x="536155" y="506775"/>
                        <a:pt x="545211" y="485240"/>
                        <a:pt x="550844" y="462708"/>
                      </a:cubicBezTo>
                      <a:cubicBezTo>
                        <a:pt x="578510" y="352038"/>
                        <a:pt x="563300" y="403303"/>
                        <a:pt x="594911" y="308472"/>
                      </a:cubicBezTo>
                      <a:cubicBezTo>
                        <a:pt x="594911" y="308471"/>
                        <a:pt x="616944" y="242372"/>
                        <a:pt x="616945" y="242371"/>
                      </a:cubicBezTo>
                      <a:lnTo>
                        <a:pt x="638979" y="209320"/>
                      </a:lnTo>
                      <a:cubicBezTo>
                        <a:pt x="658369" y="151148"/>
                        <a:pt x="643554" y="185931"/>
                        <a:pt x="694063" y="110168"/>
                      </a:cubicBezTo>
                      <a:cubicBezTo>
                        <a:pt x="701408" y="99151"/>
                        <a:pt x="705080" y="84463"/>
                        <a:pt x="716097" y="77118"/>
                      </a:cubicBezTo>
                      <a:cubicBezTo>
                        <a:pt x="727114" y="69773"/>
                        <a:pt x="738975" y="63560"/>
                        <a:pt x="749147" y="55084"/>
                      </a:cubicBezTo>
                      <a:cubicBezTo>
                        <a:pt x="833960" y="-15595"/>
                        <a:pt x="733202" y="54695"/>
                        <a:pt x="815249" y="0"/>
                      </a:cubicBezTo>
                      <a:cubicBezTo>
                        <a:pt x="874005" y="3672"/>
                        <a:pt x="933187" y="3062"/>
                        <a:pt x="991518" y="11016"/>
                      </a:cubicBezTo>
                      <a:cubicBezTo>
                        <a:pt x="1014531" y="14154"/>
                        <a:pt x="1057620" y="33050"/>
                        <a:pt x="1057620" y="33050"/>
                      </a:cubicBezTo>
                      <a:cubicBezTo>
                        <a:pt x="1133383" y="83560"/>
                        <a:pt x="1098599" y="68744"/>
                        <a:pt x="1156771" y="88135"/>
                      </a:cubicBezTo>
                      <a:cubicBezTo>
                        <a:pt x="1178805" y="110169"/>
                        <a:pt x="1205588" y="128309"/>
                        <a:pt x="1222873" y="154236"/>
                      </a:cubicBezTo>
                      <a:cubicBezTo>
                        <a:pt x="1252251" y="198303"/>
                        <a:pt x="1233889" y="179942"/>
                        <a:pt x="1277957" y="209320"/>
                      </a:cubicBezTo>
                      <a:cubicBezTo>
                        <a:pt x="1307102" y="325899"/>
                        <a:pt x="1267531" y="188615"/>
                        <a:pt x="1311008" y="286438"/>
                      </a:cubicBezTo>
                      <a:cubicBezTo>
                        <a:pt x="1320441" y="307662"/>
                        <a:pt x="1325697" y="330505"/>
                        <a:pt x="1333041" y="352539"/>
                      </a:cubicBezTo>
                      <a:lnTo>
                        <a:pt x="1344058" y="385590"/>
                      </a:lnTo>
                      <a:cubicBezTo>
                        <a:pt x="1347730" y="396607"/>
                        <a:pt x="1349881" y="408254"/>
                        <a:pt x="1355075" y="418641"/>
                      </a:cubicBezTo>
                      <a:lnTo>
                        <a:pt x="1366092" y="440674"/>
                      </a:lnTo>
                    </a:path>
                  </a:pathLst>
                </a:custGeom>
                <a:noFill/>
                <a:ln w="31750">
                  <a:headEnd type="oval"/>
                  <a:tailEnd type="triangle" w="lg" len="me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43" name="Group 42"/>
            <p:cNvGrpSpPr/>
            <p:nvPr/>
          </p:nvGrpSpPr>
          <p:grpSpPr>
            <a:xfrm>
              <a:off x="7149048" y="3077701"/>
              <a:ext cx="2629176" cy="1514484"/>
              <a:chOff x="5210978" y="3106757"/>
              <a:chExt cx="2629176" cy="1514484"/>
            </a:xfrm>
          </p:grpSpPr>
          <p:sp>
            <p:nvSpPr>
              <p:cNvPr id="44" name="Rectangle 43"/>
              <p:cNvSpPr/>
              <p:nvPr/>
            </p:nvSpPr>
            <p:spPr>
              <a:xfrm>
                <a:off x="6368644" y="3545276"/>
                <a:ext cx="1080333" cy="554986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  <a:alpha val="28000"/>
                </a:schemeClr>
              </a:solidFill>
              <a:ln w="25400" cmpd="sng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5" name="Rectangle 44"/>
              <p:cNvSpPr/>
              <p:nvPr/>
            </p:nvSpPr>
            <p:spPr>
              <a:xfrm>
                <a:off x="6368644" y="4100261"/>
                <a:ext cx="1080333" cy="492765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  <a:alpha val="28000"/>
                </a:schemeClr>
              </a:solidFill>
              <a:ln w="25400" cmpd="sng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US"/>
              </a:p>
            </p:txBody>
          </p:sp>
          <p:cxnSp>
            <p:nvCxnSpPr>
              <p:cNvPr id="46" name="Straight Connector 45">
                <a:extLst>
                  <a:ext uri="{FF2B5EF4-FFF2-40B4-BE49-F238E27FC236}">
                    <a16:creationId xmlns:a16="http://schemas.microsoft.com/office/drawing/2014/main" id="{D205D1E4-2672-4708-B7AD-9838CAA2865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057800" y="4345849"/>
                <a:ext cx="782354" cy="0"/>
              </a:xfrm>
              <a:prstGeom prst="line">
                <a:avLst/>
              </a:prstGeom>
              <a:ln w="34925">
                <a:solidFill>
                  <a:schemeClr val="accent1">
                    <a:lumMod val="75000"/>
                  </a:schemeClr>
                </a:solidFill>
                <a:headEnd type="oval"/>
                <a:tailEnd type="diamond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7" name="TextBox 53"/>
              <p:cNvSpPr txBox="1"/>
              <p:nvPr/>
            </p:nvSpPr>
            <p:spPr>
              <a:xfrm>
                <a:off x="6516993" y="3651915"/>
                <a:ext cx="794773" cy="462624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 b="1" i="1" kern="1200" dirty="0">
                    <a:solidFill>
                      <a:srgbClr val="0070C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12.0</a:t>
                </a:r>
                <a:endParaRPr lang="en-US" sz="12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48" name="TextBox 43"/>
              <p:cNvSpPr txBox="1"/>
              <p:nvPr/>
            </p:nvSpPr>
            <p:spPr>
              <a:xfrm>
                <a:off x="5833880" y="3603631"/>
                <a:ext cx="674895" cy="462624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 b="1" kern="1200" dirty="0">
                    <a:solidFill>
                      <a:srgbClr val="C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1600" b="1" kern="1200" dirty="0" err="1">
                    <a:solidFill>
                      <a:srgbClr val="C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val</a:t>
                </a:r>
                <a:endParaRPr lang="en-US" sz="1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49" name="TextBox 43"/>
              <p:cNvSpPr txBox="1"/>
              <p:nvPr/>
            </p:nvSpPr>
            <p:spPr>
              <a:xfrm>
                <a:off x="5808468" y="4158617"/>
                <a:ext cx="674895" cy="462624"/>
              </a:xfrm>
              <a:prstGeom prst="rect">
                <a:avLst/>
              </a:prstGeom>
              <a:noFill/>
            </p:spPr>
            <p:txBody>
              <a:bodyPr wrap="square" rtlCol="0">
                <a:noAutofit/>
              </a:bodyPr>
              <a:lstStyle/>
              <a:p>
                <a:pPr marL="0" marR="0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 b="1" kern="1200" dirty="0">
                    <a:solidFill>
                      <a:srgbClr val="C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next</a:t>
                </a:r>
                <a:endParaRPr lang="en-US" sz="12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</p:txBody>
          </p:sp>
          <p:sp>
            <p:nvSpPr>
              <p:cNvPr id="50" name="Freeform 49"/>
              <p:cNvSpPr/>
              <p:nvPr/>
            </p:nvSpPr>
            <p:spPr>
              <a:xfrm>
                <a:off x="5210978" y="3106757"/>
                <a:ext cx="1366092" cy="1288973"/>
              </a:xfrm>
              <a:custGeom>
                <a:avLst/>
                <a:gdLst>
                  <a:gd name="connsiteX0" fmla="*/ 0 w 1366092"/>
                  <a:gd name="connsiteY0" fmla="*/ 1266939 h 1288973"/>
                  <a:gd name="connsiteX1" fmla="*/ 55085 w 1366092"/>
                  <a:gd name="connsiteY1" fmla="*/ 1277956 h 1288973"/>
                  <a:gd name="connsiteX2" fmla="*/ 88135 w 1366092"/>
                  <a:gd name="connsiteY2" fmla="*/ 1288973 h 1288973"/>
                  <a:gd name="connsiteX3" fmla="*/ 220338 w 1366092"/>
                  <a:gd name="connsiteY3" fmla="*/ 1277956 h 1288973"/>
                  <a:gd name="connsiteX4" fmla="*/ 319489 w 1366092"/>
                  <a:gd name="connsiteY4" fmla="*/ 1233889 h 1288973"/>
                  <a:gd name="connsiteX5" fmla="*/ 341523 w 1366092"/>
                  <a:gd name="connsiteY5" fmla="*/ 1200838 h 1288973"/>
                  <a:gd name="connsiteX6" fmla="*/ 396608 w 1366092"/>
                  <a:gd name="connsiteY6" fmla="*/ 1145754 h 1288973"/>
                  <a:gd name="connsiteX7" fmla="*/ 407624 w 1366092"/>
                  <a:gd name="connsiteY7" fmla="*/ 1112703 h 1288973"/>
                  <a:gd name="connsiteX8" fmla="*/ 429658 w 1366092"/>
                  <a:gd name="connsiteY8" fmla="*/ 1068636 h 1288973"/>
                  <a:gd name="connsiteX9" fmla="*/ 440675 w 1366092"/>
                  <a:gd name="connsiteY9" fmla="*/ 1024568 h 1288973"/>
                  <a:gd name="connsiteX10" fmla="*/ 462709 w 1366092"/>
                  <a:gd name="connsiteY10" fmla="*/ 958467 h 1288973"/>
                  <a:gd name="connsiteX11" fmla="*/ 495759 w 1366092"/>
                  <a:gd name="connsiteY11" fmla="*/ 683045 h 1288973"/>
                  <a:gd name="connsiteX12" fmla="*/ 506776 w 1366092"/>
                  <a:gd name="connsiteY12" fmla="*/ 638978 h 1288973"/>
                  <a:gd name="connsiteX13" fmla="*/ 528810 w 1366092"/>
                  <a:gd name="connsiteY13" fmla="*/ 528809 h 1288973"/>
                  <a:gd name="connsiteX14" fmla="*/ 550844 w 1366092"/>
                  <a:gd name="connsiteY14" fmla="*/ 462708 h 1288973"/>
                  <a:gd name="connsiteX15" fmla="*/ 594911 w 1366092"/>
                  <a:gd name="connsiteY15" fmla="*/ 308472 h 1288973"/>
                  <a:gd name="connsiteX16" fmla="*/ 616945 w 1366092"/>
                  <a:gd name="connsiteY16" fmla="*/ 242371 h 1288973"/>
                  <a:gd name="connsiteX17" fmla="*/ 638979 w 1366092"/>
                  <a:gd name="connsiteY17" fmla="*/ 209320 h 1288973"/>
                  <a:gd name="connsiteX18" fmla="*/ 694063 w 1366092"/>
                  <a:gd name="connsiteY18" fmla="*/ 110168 h 1288973"/>
                  <a:gd name="connsiteX19" fmla="*/ 716097 w 1366092"/>
                  <a:gd name="connsiteY19" fmla="*/ 77118 h 1288973"/>
                  <a:gd name="connsiteX20" fmla="*/ 749147 w 1366092"/>
                  <a:gd name="connsiteY20" fmla="*/ 55084 h 1288973"/>
                  <a:gd name="connsiteX21" fmla="*/ 815249 w 1366092"/>
                  <a:gd name="connsiteY21" fmla="*/ 0 h 1288973"/>
                  <a:gd name="connsiteX22" fmla="*/ 991518 w 1366092"/>
                  <a:gd name="connsiteY22" fmla="*/ 11016 h 1288973"/>
                  <a:gd name="connsiteX23" fmla="*/ 1057620 w 1366092"/>
                  <a:gd name="connsiteY23" fmla="*/ 33050 h 1288973"/>
                  <a:gd name="connsiteX24" fmla="*/ 1156771 w 1366092"/>
                  <a:gd name="connsiteY24" fmla="*/ 88135 h 1288973"/>
                  <a:gd name="connsiteX25" fmla="*/ 1222873 w 1366092"/>
                  <a:gd name="connsiteY25" fmla="*/ 154236 h 1288973"/>
                  <a:gd name="connsiteX26" fmla="*/ 1277957 w 1366092"/>
                  <a:gd name="connsiteY26" fmla="*/ 209320 h 1288973"/>
                  <a:gd name="connsiteX27" fmla="*/ 1311008 w 1366092"/>
                  <a:gd name="connsiteY27" fmla="*/ 286438 h 1288973"/>
                  <a:gd name="connsiteX28" fmla="*/ 1333041 w 1366092"/>
                  <a:gd name="connsiteY28" fmla="*/ 352539 h 1288973"/>
                  <a:gd name="connsiteX29" fmla="*/ 1344058 w 1366092"/>
                  <a:gd name="connsiteY29" fmla="*/ 385590 h 1288973"/>
                  <a:gd name="connsiteX30" fmla="*/ 1355075 w 1366092"/>
                  <a:gd name="connsiteY30" fmla="*/ 418641 h 1288973"/>
                  <a:gd name="connsiteX31" fmla="*/ 1366092 w 1366092"/>
                  <a:gd name="connsiteY31" fmla="*/ 440674 h 12889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</a:cxnLst>
                <a:rect l="l" t="t" r="r" b="b"/>
                <a:pathLst>
                  <a:path w="1366092" h="1288973">
                    <a:moveTo>
                      <a:pt x="0" y="1266939"/>
                    </a:moveTo>
                    <a:cubicBezTo>
                      <a:pt x="18362" y="1270611"/>
                      <a:pt x="36919" y="1273414"/>
                      <a:pt x="55085" y="1277956"/>
                    </a:cubicBezTo>
                    <a:cubicBezTo>
                      <a:pt x="66351" y="1280773"/>
                      <a:pt x="76522" y="1288973"/>
                      <a:pt x="88135" y="1288973"/>
                    </a:cubicBezTo>
                    <a:cubicBezTo>
                      <a:pt x="132355" y="1288973"/>
                      <a:pt x="176270" y="1281628"/>
                      <a:pt x="220338" y="1277956"/>
                    </a:cubicBezTo>
                    <a:cubicBezTo>
                      <a:pt x="299000" y="1251736"/>
                      <a:pt x="267114" y="1268806"/>
                      <a:pt x="319489" y="1233889"/>
                    </a:cubicBezTo>
                    <a:cubicBezTo>
                      <a:pt x="326834" y="1222872"/>
                      <a:pt x="332160" y="1210201"/>
                      <a:pt x="341523" y="1200838"/>
                    </a:cubicBezTo>
                    <a:cubicBezTo>
                      <a:pt x="414972" y="1127389"/>
                      <a:pt x="337849" y="1233890"/>
                      <a:pt x="396608" y="1145754"/>
                    </a:cubicBezTo>
                    <a:cubicBezTo>
                      <a:pt x="400280" y="1134737"/>
                      <a:pt x="403050" y="1123377"/>
                      <a:pt x="407624" y="1112703"/>
                    </a:cubicBezTo>
                    <a:cubicBezTo>
                      <a:pt x="414093" y="1097608"/>
                      <a:pt x="423891" y="1084013"/>
                      <a:pt x="429658" y="1068636"/>
                    </a:cubicBezTo>
                    <a:cubicBezTo>
                      <a:pt x="434975" y="1054459"/>
                      <a:pt x="436324" y="1039071"/>
                      <a:pt x="440675" y="1024568"/>
                    </a:cubicBezTo>
                    <a:cubicBezTo>
                      <a:pt x="447349" y="1002322"/>
                      <a:pt x="462709" y="958467"/>
                      <a:pt x="462709" y="958467"/>
                    </a:cubicBezTo>
                    <a:cubicBezTo>
                      <a:pt x="468512" y="906239"/>
                      <a:pt x="490529" y="703963"/>
                      <a:pt x="495759" y="683045"/>
                    </a:cubicBezTo>
                    <a:cubicBezTo>
                      <a:pt x="499431" y="668356"/>
                      <a:pt x="503603" y="653783"/>
                      <a:pt x="506776" y="638978"/>
                    </a:cubicBezTo>
                    <a:cubicBezTo>
                      <a:pt x="514623" y="602359"/>
                      <a:pt x="516967" y="564337"/>
                      <a:pt x="528810" y="528809"/>
                    </a:cubicBezTo>
                    <a:cubicBezTo>
                      <a:pt x="536155" y="506775"/>
                      <a:pt x="545211" y="485240"/>
                      <a:pt x="550844" y="462708"/>
                    </a:cubicBezTo>
                    <a:cubicBezTo>
                      <a:pt x="578510" y="352038"/>
                      <a:pt x="563300" y="403303"/>
                      <a:pt x="594911" y="308472"/>
                    </a:cubicBezTo>
                    <a:cubicBezTo>
                      <a:pt x="594911" y="308471"/>
                      <a:pt x="616944" y="242372"/>
                      <a:pt x="616945" y="242371"/>
                    </a:cubicBezTo>
                    <a:lnTo>
                      <a:pt x="638979" y="209320"/>
                    </a:lnTo>
                    <a:cubicBezTo>
                      <a:pt x="658369" y="151148"/>
                      <a:pt x="643554" y="185931"/>
                      <a:pt x="694063" y="110168"/>
                    </a:cubicBezTo>
                    <a:cubicBezTo>
                      <a:pt x="701408" y="99151"/>
                      <a:pt x="705080" y="84463"/>
                      <a:pt x="716097" y="77118"/>
                    </a:cubicBezTo>
                    <a:cubicBezTo>
                      <a:pt x="727114" y="69773"/>
                      <a:pt x="738975" y="63560"/>
                      <a:pt x="749147" y="55084"/>
                    </a:cubicBezTo>
                    <a:cubicBezTo>
                      <a:pt x="833960" y="-15595"/>
                      <a:pt x="733202" y="54695"/>
                      <a:pt x="815249" y="0"/>
                    </a:cubicBezTo>
                    <a:cubicBezTo>
                      <a:pt x="874005" y="3672"/>
                      <a:pt x="933187" y="3062"/>
                      <a:pt x="991518" y="11016"/>
                    </a:cubicBezTo>
                    <a:cubicBezTo>
                      <a:pt x="1014531" y="14154"/>
                      <a:pt x="1057620" y="33050"/>
                      <a:pt x="1057620" y="33050"/>
                    </a:cubicBezTo>
                    <a:cubicBezTo>
                      <a:pt x="1133383" y="83560"/>
                      <a:pt x="1098599" y="68744"/>
                      <a:pt x="1156771" y="88135"/>
                    </a:cubicBezTo>
                    <a:cubicBezTo>
                      <a:pt x="1178805" y="110169"/>
                      <a:pt x="1205588" y="128309"/>
                      <a:pt x="1222873" y="154236"/>
                    </a:cubicBezTo>
                    <a:cubicBezTo>
                      <a:pt x="1252251" y="198303"/>
                      <a:pt x="1233889" y="179942"/>
                      <a:pt x="1277957" y="209320"/>
                    </a:cubicBezTo>
                    <a:cubicBezTo>
                      <a:pt x="1307102" y="325899"/>
                      <a:pt x="1267531" y="188615"/>
                      <a:pt x="1311008" y="286438"/>
                    </a:cubicBezTo>
                    <a:cubicBezTo>
                      <a:pt x="1320441" y="307662"/>
                      <a:pt x="1325697" y="330505"/>
                      <a:pt x="1333041" y="352539"/>
                    </a:cubicBezTo>
                    <a:lnTo>
                      <a:pt x="1344058" y="385590"/>
                    </a:lnTo>
                    <a:cubicBezTo>
                      <a:pt x="1347730" y="396607"/>
                      <a:pt x="1349881" y="408254"/>
                      <a:pt x="1355075" y="418641"/>
                    </a:cubicBezTo>
                    <a:lnTo>
                      <a:pt x="1366092" y="440674"/>
                    </a:lnTo>
                  </a:path>
                </a:pathLst>
              </a:custGeom>
              <a:noFill/>
              <a:ln w="31750">
                <a:headEnd type="oval"/>
                <a:tailEnd type="triangle" w="lg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851405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2082</TotalTime>
  <Words>1497</Words>
  <Application>Microsoft Office PowerPoint</Application>
  <PresentationFormat>Widescreen</PresentationFormat>
  <Paragraphs>365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7" baseType="lpstr">
      <vt:lpstr>Arial</vt:lpstr>
      <vt:lpstr>Calibri</vt:lpstr>
      <vt:lpstr>Calibri Light</vt:lpstr>
      <vt:lpstr>Consolas</vt:lpstr>
      <vt:lpstr>Corbel</vt:lpstr>
      <vt:lpstr>Franklin Gothic Medium</vt:lpstr>
      <vt:lpstr>Segoe Print</vt:lpstr>
      <vt:lpstr>Times New Roman</vt:lpstr>
      <vt:lpstr>Wingdings</vt:lpstr>
      <vt:lpstr>Office Theme</vt:lpstr>
      <vt:lpstr>StackSet: Notes on Linked Cells in Java</vt:lpstr>
      <vt:lpstr>Initial State (after the constructor)</vt:lpstr>
      <vt:lpstr>“Pointers” in Java code</vt:lpstr>
      <vt:lpstr>Operation push</vt:lpstr>
      <vt:lpstr>Operation push</vt:lpstr>
      <vt:lpstr>Operation push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Back to “pointers” in Java code</vt:lpstr>
      <vt:lpstr>Side note… this is a doubly linked list</vt:lpstr>
      <vt:lpstr>Walking down a linked list of cells</vt:lpstr>
      <vt:lpstr>Adding a new cell</vt:lpstr>
    </vt:vector>
  </TitlesOfParts>
  <Company>The University of North Carolina at Chapel Hill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Stotts</dc:creator>
  <cp:lastModifiedBy>pdstotts@gmail.com</cp:lastModifiedBy>
  <cp:revision>126</cp:revision>
  <dcterms:created xsi:type="dcterms:W3CDTF">2017-08-29T21:43:11Z</dcterms:created>
  <dcterms:modified xsi:type="dcterms:W3CDTF">2020-08-20T00:23:58Z</dcterms:modified>
</cp:coreProperties>
</file>